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3" r:id="rId2"/>
    <p:sldId id="296" r:id="rId3"/>
    <p:sldId id="260" r:id="rId4"/>
    <p:sldId id="261" r:id="rId5"/>
    <p:sldId id="262" r:id="rId6"/>
    <p:sldId id="292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91" r:id="rId16"/>
    <p:sldId id="275" r:id="rId17"/>
    <p:sldId id="276" r:id="rId18"/>
    <p:sldId id="277" r:id="rId19"/>
    <p:sldId id="278" r:id="rId20"/>
    <p:sldId id="280" r:id="rId21"/>
    <p:sldId id="281" r:id="rId22"/>
    <p:sldId id="294" r:id="rId23"/>
    <p:sldId id="283" r:id="rId24"/>
    <p:sldId id="297" r:id="rId25"/>
    <p:sldId id="29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>
          <p15:clr>
            <a:srgbClr val="A4A3A4"/>
          </p15:clr>
        </p15:guide>
        <p15:guide id="2" pos="688">
          <p15:clr>
            <a:srgbClr val="A4A3A4"/>
          </p15:clr>
        </p15:guide>
        <p15:guide id="3" pos="1782">
          <p15:clr>
            <a:srgbClr val="A4A3A4"/>
          </p15:clr>
        </p15:guide>
        <p15:guide id="4" pos="30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BFBC"/>
    <a:srgbClr val="6080A6"/>
    <a:srgbClr val="9DD3D1"/>
    <a:srgbClr val="80CAC8"/>
    <a:srgbClr val="72C4C2"/>
    <a:srgbClr val="EC0E6D"/>
    <a:srgbClr val="FC6E5B"/>
    <a:srgbClr val="8CC0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2" y="84"/>
      </p:cViewPr>
      <p:guideLst>
        <p:guide orient="horz" pos="2185"/>
        <p:guide pos="688"/>
        <p:guide pos="1782"/>
        <p:guide pos="30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29042744003399E-2"/>
          <c:y val="6.56718651570148E-2"/>
          <c:w val="0.91758823929017197"/>
          <c:h val="0.89183457503550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辅助列</c:v>
                </c:pt>
              </c:strCache>
            </c:strRef>
          </c:tx>
          <c:spPr>
            <a:solidFill>
              <a:srgbClr val="E4E4E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BC75D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D6D5C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B5B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5F81A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0.3</c:v>
                </c:pt>
                <c:pt idx="2">
                  <c:v>0.4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8"/>
        <c:overlap val="100"/>
        <c:axId val="1440468224"/>
        <c:axId val="1440448096"/>
      </c:barChart>
      <c:catAx>
        <c:axId val="14404682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40448096"/>
        <c:crosses val="autoZero"/>
        <c:auto val="1"/>
        <c:lblAlgn val="ctr"/>
        <c:lblOffset val="100"/>
        <c:tickMarkSkip val="1"/>
        <c:noMultiLvlLbl val="0"/>
      </c:catAx>
      <c:valAx>
        <c:axId val="144044809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4046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91DC1-9EAD-4B78-A89E-D1D88CB7A176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8AB49-021C-4110-BFEC-5A25B6600B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3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03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67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034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155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062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57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572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18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603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76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545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5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720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333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03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28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60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66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246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287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94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0304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110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83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27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Placeholder 2"/>
          <p:cNvSpPr>
            <a:spLocks noGrp="1"/>
          </p:cNvSpPr>
          <p:nvPr>
            <p:ph type="subTitle" idx="1"/>
          </p:nvPr>
        </p:nvSpPr>
        <p:spPr>
          <a:xfrm>
            <a:off x="4603750" y="3838575"/>
            <a:ext cx="393065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85725" lvl="0" indent="-85725" algn="ctr">
              <a:buNone/>
              <a:defRPr sz="1800" kern="1200">
                <a:solidFill>
                  <a:srgbClr val="6C6F72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6C6F72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6C6F72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6C6F72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6C6F72"/>
                </a:solidFill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273" name="Title Placeholder 1"/>
          <p:cNvSpPr>
            <a:spLocks noGrp="1"/>
          </p:cNvSpPr>
          <p:nvPr>
            <p:ph type="ctrTitle"/>
          </p:nvPr>
        </p:nvSpPr>
        <p:spPr>
          <a:xfrm>
            <a:off x="4587875" y="1908175"/>
            <a:ext cx="3948113" cy="18319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lvl="0" algn="ctr">
              <a:lnSpc>
                <a:spcPct val="110000"/>
              </a:lnSpc>
              <a:defRPr sz="3600" kern="120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C3FDDC-E5C5-417B-9256-5D1E2357919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2019/8/5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en-US" altLang="zh-CN" sz="1200" dirty="0">
              <a:solidFill>
                <a:srgbClr val="91929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77DF95-513B-4E2F-A737-190C34AC390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2019/8/5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3765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75000"/>
              <a:buFont typeface="Arial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2019/8/5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2019/8/5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3D0CE79-49FB-443D-BEF8-6B709DE8FD0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2019/8/5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/>
            <a:endParaRPr lang="en-US" altLang="zh-CN" sz="1200" dirty="0">
              <a:solidFill>
                <a:srgbClr val="373A3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r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906490-237C-474C-BA2E-D98840BC1F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209350" y="101253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28625" indent="-342900" algn="l" defTabSz="913765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75000"/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56870" indent="-356870" algn="l" defTabSz="913765" rtl="0" eaLnBrk="1" latinLnBrk="0" hangingPunct="1">
        <a:lnSpc>
          <a:spcPct val="130000"/>
        </a:lnSpc>
        <a:spcBef>
          <a:spcPts val="500"/>
        </a:spcBef>
        <a:buFont typeface="Calibri" panose="020F0502020204030204" pitchFamily="34" charset="0"/>
        <a:buChar char=" 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microsoft.com/office/2007/relationships/hdphoto" Target="../media/hdphoto1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430050" y="2176273"/>
            <a:ext cx="71953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采购流程管理制度</a:t>
            </a:r>
            <a:r>
              <a:rPr lang="en-US" altLang="zh-CN" sz="4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0152" y="3083051"/>
            <a:ext cx="8314776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BUSINESS ENTERPRISE ATMOSPHERE RESUME TEMPLATE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710276"/>
            <a:chOff x="1817242" y="710552"/>
            <a:chExt cx="1569660" cy="710276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添加公司名称</a:t>
              </a:r>
              <a:endParaRPr lang="zh-CN" altLang="en-US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-635">
                <a:tabLst>
                  <a:tab pos="447675" algn="l"/>
                </a:tabLst>
              </a:pPr>
              <a:r>
                <a:rPr lang="en-US" altLang="zh-CN" sz="110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COMPANY NAME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85" name="文本框 8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dirty="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 dirty="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>
            <a:off x="203270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燕尾形 160"/>
          <p:cNvSpPr/>
          <p:nvPr/>
        </p:nvSpPr>
        <p:spPr>
          <a:xfrm>
            <a:off x="246534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燕尾形 161"/>
          <p:cNvSpPr/>
          <p:nvPr/>
        </p:nvSpPr>
        <p:spPr>
          <a:xfrm>
            <a:off x="3886202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燕尾形 162"/>
          <p:cNvSpPr/>
          <p:nvPr/>
        </p:nvSpPr>
        <p:spPr>
          <a:xfrm>
            <a:off x="4318847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燕尾形 163"/>
          <p:cNvSpPr/>
          <p:nvPr/>
        </p:nvSpPr>
        <p:spPr>
          <a:xfrm>
            <a:off x="571565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燕尾形 164"/>
          <p:cNvSpPr/>
          <p:nvPr/>
        </p:nvSpPr>
        <p:spPr>
          <a:xfrm>
            <a:off x="614829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6" name="燕尾形 165"/>
          <p:cNvSpPr/>
          <p:nvPr/>
        </p:nvSpPr>
        <p:spPr>
          <a:xfrm>
            <a:off x="75430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7" name="燕尾形 166"/>
          <p:cNvSpPr/>
          <p:nvPr/>
        </p:nvSpPr>
        <p:spPr>
          <a:xfrm>
            <a:off x="797570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燕尾形 167"/>
          <p:cNvSpPr/>
          <p:nvPr/>
        </p:nvSpPr>
        <p:spPr>
          <a:xfrm>
            <a:off x="945991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9" name="燕尾形 168"/>
          <p:cNvSpPr/>
          <p:nvPr/>
        </p:nvSpPr>
        <p:spPr>
          <a:xfrm>
            <a:off x="98925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6618203" y="3565615"/>
            <a:ext cx="817344" cy="817344"/>
            <a:chOff x="5477628" y="816362"/>
            <a:chExt cx="1120629" cy="1120629"/>
          </a:xfrm>
        </p:grpSpPr>
        <p:sp>
          <p:nvSpPr>
            <p:cNvPr id="155" name="椭圆 154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158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3" name="文本框 172"/>
          <p:cNvSpPr txBox="1"/>
          <p:nvPr/>
        </p:nvSpPr>
        <p:spPr>
          <a:xfrm>
            <a:off x="6094065" y="2443714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8461208" y="3565615"/>
            <a:ext cx="817344" cy="817344"/>
            <a:chOff x="5477628" y="2367482"/>
            <a:chExt cx="1120629" cy="1120629"/>
          </a:xfrm>
        </p:grpSpPr>
        <p:sp>
          <p:nvSpPr>
            <p:cNvPr id="129" name="椭圆 128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32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4" name="文本框 173"/>
          <p:cNvSpPr txBox="1"/>
          <p:nvPr/>
        </p:nvSpPr>
        <p:spPr>
          <a:xfrm>
            <a:off x="7960864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42" name="组合 141"/>
          <p:cNvGrpSpPr/>
          <p:nvPr/>
        </p:nvGrpSpPr>
        <p:grpSpPr>
          <a:xfrm>
            <a:off x="10336272" y="3565615"/>
            <a:ext cx="817344" cy="817344"/>
            <a:chOff x="5477628" y="3924558"/>
            <a:chExt cx="1120629" cy="1120629"/>
          </a:xfrm>
        </p:grpSpPr>
        <p:sp>
          <p:nvSpPr>
            <p:cNvPr id="143" name="椭圆 142"/>
            <p:cNvSpPr/>
            <p:nvPr/>
          </p:nvSpPr>
          <p:spPr>
            <a:xfrm>
              <a:off x="5477628" y="3924558"/>
              <a:ext cx="1120629" cy="1120629"/>
            </a:xfrm>
            <a:prstGeom prst="ellipse">
              <a:avLst/>
            </a:prstGeom>
            <a:pattFill prst="wdUpDiag">
              <a:fgClr>
                <a:srgbClr val="CBCBC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5561693" y="4014178"/>
              <a:ext cx="952500" cy="952500"/>
            </a:xfrm>
            <a:prstGeom prst="ellipse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>
              <a:grpSpLocks noChangeAspect="1"/>
            </p:cNvGrpSpPr>
            <p:nvPr/>
          </p:nvGrpSpPr>
          <p:grpSpPr>
            <a:xfrm>
              <a:off x="5618926" y="4280524"/>
              <a:ext cx="794545" cy="418111"/>
              <a:chOff x="3047447" y="3180539"/>
              <a:chExt cx="852552" cy="448636"/>
            </a:xfrm>
            <a:solidFill>
              <a:schemeClr val="bg1"/>
            </a:solidFill>
          </p:grpSpPr>
          <p:sp>
            <p:nvSpPr>
              <p:cNvPr id="146" name="Freeform 470"/>
              <p:cNvSpPr/>
              <p:nvPr/>
            </p:nvSpPr>
            <p:spPr bwMode="auto">
              <a:xfrm>
                <a:off x="3778824" y="3272863"/>
                <a:ext cx="121175" cy="253890"/>
              </a:xfrm>
              <a:custGeom>
                <a:avLst/>
                <a:gdLst>
                  <a:gd name="T0" fmla="*/ 58 w 71"/>
                  <a:gd name="T1" fmla="*/ 37 h 149"/>
                  <a:gd name="T2" fmla="*/ 21 w 71"/>
                  <a:gd name="T3" fmla="*/ 0 h 149"/>
                  <a:gd name="T4" fmla="*/ 0 w 71"/>
                  <a:gd name="T5" fmla="*/ 19 h 149"/>
                  <a:gd name="T6" fmla="*/ 30 w 71"/>
                  <a:gd name="T7" fmla="*/ 75 h 149"/>
                  <a:gd name="T8" fmla="*/ 9 w 71"/>
                  <a:gd name="T9" fmla="*/ 123 h 149"/>
                  <a:gd name="T10" fmla="*/ 31 w 71"/>
                  <a:gd name="T11" fmla="*/ 149 h 149"/>
                  <a:gd name="T12" fmla="*/ 71 w 71"/>
                  <a:gd name="T13" fmla="*/ 79 h 149"/>
                  <a:gd name="T14" fmla="*/ 58 w 71"/>
                  <a:gd name="T15" fmla="*/ 3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49">
                    <a:moveTo>
                      <a:pt x="58" y="37"/>
                    </a:moveTo>
                    <a:cubicBezTo>
                      <a:pt x="49" y="23"/>
                      <a:pt x="37" y="11"/>
                      <a:pt x="21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9" y="36"/>
                      <a:pt x="30" y="55"/>
                      <a:pt x="30" y="75"/>
                    </a:cubicBezTo>
                    <a:cubicBezTo>
                      <a:pt x="30" y="92"/>
                      <a:pt x="23" y="108"/>
                      <a:pt x="9" y="123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57" y="129"/>
                      <a:pt x="71" y="105"/>
                      <a:pt x="71" y="79"/>
                    </a:cubicBezTo>
                    <a:cubicBezTo>
                      <a:pt x="71" y="64"/>
                      <a:pt x="67" y="50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71"/>
              <p:cNvSpPr/>
              <p:nvPr/>
            </p:nvSpPr>
            <p:spPr bwMode="auto">
              <a:xfrm>
                <a:off x="3630962" y="3180539"/>
                <a:ext cx="139207" cy="162288"/>
              </a:xfrm>
              <a:custGeom>
                <a:avLst/>
                <a:gdLst>
                  <a:gd name="T0" fmla="*/ 41 w 82"/>
                  <a:gd name="T1" fmla="*/ 95 h 95"/>
                  <a:gd name="T2" fmla="*/ 78 w 82"/>
                  <a:gd name="T3" fmla="*/ 66 h 95"/>
                  <a:gd name="T4" fmla="*/ 82 w 82"/>
                  <a:gd name="T5" fmla="*/ 47 h 95"/>
                  <a:gd name="T6" fmla="*/ 81 w 82"/>
                  <a:gd name="T7" fmla="*/ 38 h 95"/>
                  <a:gd name="T8" fmla="*/ 41 w 82"/>
                  <a:gd name="T9" fmla="*/ 0 h 95"/>
                  <a:gd name="T10" fmla="*/ 12 w 82"/>
                  <a:gd name="T11" fmla="*/ 14 h 95"/>
                  <a:gd name="T12" fmla="*/ 2 w 82"/>
                  <a:gd name="T13" fmla="*/ 32 h 95"/>
                  <a:gd name="T14" fmla="*/ 0 w 82"/>
                  <a:gd name="T15" fmla="*/ 47 h 95"/>
                  <a:gd name="T16" fmla="*/ 41 w 82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5">
                    <a:moveTo>
                      <a:pt x="41" y="95"/>
                    </a:moveTo>
                    <a:cubicBezTo>
                      <a:pt x="58" y="95"/>
                      <a:pt x="72" y="83"/>
                      <a:pt x="78" y="66"/>
                    </a:cubicBezTo>
                    <a:cubicBezTo>
                      <a:pt x="80" y="60"/>
                      <a:pt x="82" y="54"/>
                      <a:pt x="82" y="47"/>
                    </a:cubicBezTo>
                    <a:cubicBezTo>
                      <a:pt x="82" y="44"/>
                      <a:pt x="81" y="41"/>
                      <a:pt x="81" y="38"/>
                    </a:cubicBezTo>
                    <a:cubicBezTo>
                      <a:pt x="77" y="16"/>
                      <a:pt x="61" y="0"/>
                      <a:pt x="41" y="0"/>
                    </a:cubicBezTo>
                    <a:cubicBezTo>
                      <a:pt x="29" y="0"/>
                      <a:pt x="19" y="5"/>
                      <a:pt x="12" y="14"/>
                    </a:cubicBezTo>
                    <a:cubicBezTo>
                      <a:pt x="7" y="19"/>
                      <a:pt x="4" y="25"/>
                      <a:pt x="2" y="32"/>
                    </a:cubicBezTo>
                    <a:cubicBezTo>
                      <a:pt x="1" y="37"/>
                      <a:pt x="0" y="42"/>
                      <a:pt x="0" y="47"/>
                    </a:cubicBezTo>
                    <a:cubicBezTo>
                      <a:pt x="0" y="74"/>
                      <a:pt x="18" y="95"/>
                      <a:pt x="41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72"/>
              <p:cNvSpPr/>
              <p:nvPr/>
            </p:nvSpPr>
            <p:spPr bwMode="auto">
              <a:xfrm>
                <a:off x="3603554" y="3347876"/>
                <a:ext cx="175271" cy="238744"/>
              </a:xfrm>
              <a:custGeom>
                <a:avLst/>
                <a:gdLst>
                  <a:gd name="T0" fmla="*/ 51 w 103"/>
                  <a:gd name="T1" fmla="*/ 2 h 140"/>
                  <a:gd name="T2" fmla="*/ 41 w 103"/>
                  <a:gd name="T3" fmla="*/ 71 h 140"/>
                  <a:gd name="T4" fmla="*/ 10 w 103"/>
                  <a:gd name="T5" fmla="*/ 90 h 140"/>
                  <a:gd name="T6" fmla="*/ 10 w 103"/>
                  <a:gd name="T7" fmla="*/ 62 h 140"/>
                  <a:gd name="T8" fmla="*/ 51 w 103"/>
                  <a:gd name="T9" fmla="*/ 2 h 140"/>
                  <a:gd name="T10" fmla="*/ 0 w 103"/>
                  <a:gd name="T11" fmla="*/ 71 h 140"/>
                  <a:gd name="T12" fmla="*/ 0 w 103"/>
                  <a:gd name="T13" fmla="*/ 110 h 140"/>
                  <a:gd name="T14" fmla="*/ 8 w 103"/>
                  <a:gd name="T15" fmla="*/ 131 h 140"/>
                  <a:gd name="T16" fmla="*/ 51 w 103"/>
                  <a:gd name="T17" fmla="*/ 140 h 140"/>
                  <a:gd name="T18" fmla="*/ 80 w 103"/>
                  <a:gd name="T19" fmla="*/ 136 h 140"/>
                  <a:gd name="T20" fmla="*/ 80 w 103"/>
                  <a:gd name="T21" fmla="*/ 136 h 140"/>
                  <a:gd name="T22" fmla="*/ 94 w 103"/>
                  <a:gd name="T23" fmla="*/ 130 h 140"/>
                  <a:gd name="T24" fmla="*/ 103 w 103"/>
                  <a:gd name="T25" fmla="*/ 120 h 140"/>
                  <a:gd name="T26" fmla="*/ 103 w 103"/>
                  <a:gd name="T27" fmla="*/ 87 h 140"/>
                  <a:gd name="T28" fmla="*/ 103 w 103"/>
                  <a:gd name="T29" fmla="*/ 36 h 140"/>
                  <a:gd name="T30" fmla="*/ 51 w 103"/>
                  <a:gd name="T31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140">
                    <a:moveTo>
                      <a:pt x="51" y="2"/>
                    </a:moveTo>
                    <a:cubicBezTo>
                      <a:pt x="41" y="71"/>
                      <a:pt x="41" y="71"/>
                      <a:pt x="41" y="71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11" y="2"/>
                      <a:pt x="0" y="71"/>
                      <a:pt x="0" y="71"/>
                    </a:cubicBezTo>
                    <a:cubicBezTo>
                      <a:pt x="0" y="71"/>
                      <a:pt x="0" y="93"/>
                      <a:pt x="0" y="110"/>
                    </a:cubicBezTo>
                    <a:cubicBezTo>
                      <a:pt x="0" y="118"/>
                      <a:pt x="1" y="126"/>
                      <a:pt x="8" y="131"/>
                    </a:cubicBezTo>
                    <a:cubicBezTo>
                      <a:pt x="15" y="137"/>
                      <a:pt x="28" y="140"/>
                      <a:pt x="51" y="140"/>
                    </a:cubicBezTo>
                    <a:cubicBezTo>
                      <a:pt x="63" y="140"/>
                      <a:pt x="73" y="139"/>
                      <a:pt x="80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5" y="135"/>
                      <a:pt x="89" y="132"/>
                      <a:pt x="94" y="130"/>
                    </a:cubicBezTo>
                    <a:cubicBezTo>
                      <a:pt x="102" y="125"/>
                      <a:pt x="103" y="120"/>
                      <a:pt x="103" y="120"/>
                    </a:cubicBezTo>
                    <a:cubicBezTo>
                      <a:pt x="103" y="120"/>
                      <a:pt x="103" y="106"/>
                      <a:pt x="103" y="87"/>
                    </a:cubicBezTo>
                    <a:cubicBezTo>
                      <a:pt x="103" y="71"/>
                      <a:pt x="103" y="52"/>
                      <a:pt x="103" y="36"/>
                    </a:cubicBezTo>
                    <a:cubicBezTo>
                      <a:pt x="103" y="0"/>
                      <a:pt x="51" y="2"/>
                      <a:pt x="5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73"/>
              <p:cNvSpPr/>
              <p:nvPr/>
            </p:nvSpPr>
            <p:spPr bwMode="auto">
              <a:xfrm>
                <a:off x="3342450" y="3575800"/>
                <a:ext cx="263988" cy="53375"/>
              </a:xfrm>
              <a:custGeom>
                <a:avLst/>
                <a:gdLst>
                  <a:gd name="T0" fmla="*/ 144 w 155"/>
                  <a:gd name="T1" fmla="*/ 0 h 31"/>
                  <a:gd name="T2" fmla="*/ 77 w 155"/>
                  <a:gd name="T3" fmla="*/ 6 h 31"/>
                  <a:gd name="T4" fmla="*/ 22 w 155"/>
                  <a:gd name="T5" fmla="*/ 2 h 31"/>
                  <a:gd name="T6" fmla="*/ 0 w 155"/>
                  <a:gd name="T7" fmla="*/ 12 h 31"/>
                  <a:gd name="T8" fmla="*/ 25 w 155"/>
                  <a:gd name="T9" fmla="*/ 28 h 31"/>
                  <a:gd name="T10" fmla="*/ 77 w 155"/>
                  <a:gd name="T11" fmla="*/ 31 h 31"/>
                  <a:gd name="T12" fmla="*/ 155 w 155"/>
                  <a:gd name="T13" fmla="*/ 24 h 31"/>
                  <a:gd name="T14" fmla="*/ 155 w 155"/>
                  <a:gd name="T15" fmla="*/ 24 h 31"/>
                  <a:gd name="T16" fmla="*/ 132 w 155"/>
                  <a:gd name="T17" fmla="*/ 12 h 31"/>
                  <a:gd name="T18" fmla="*/ 144 w 155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31">
                    <a:moveTo>
                      <a:pt x="144" y="0"/>
                    </a:moveTo>
                    <a:cubicBezTo>
                      <a:pt x="123" y="4"/>
                      <a:pt x="100" y="6"/>
                      <a:pt x="77" y="6"/>
                    </a:cubicBezTo>
                    <a:cubicBezTo>
                      <a:pt x="58" y="6"/>
                      <a:pt x="40" y="5"/>
                      <a:pt x="22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42" y="30"/>
                      <a:pt x="59" y="31"/>
                      <a:pt x="77" y="31"/>
                    </a:cubicBezTo>
                    <a:cubicBezTo>
                      <a:pt x="104" y="31"/>
                      <a:pt x="131" y="29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32" y="12"/>
                      <a:pt x="132" y="12"/>
                      <a:pt x="132" y="12"/>
                    </a:cubicBezTo>
                    <a:lnTo>
                      <a:pt x="1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74"/>
              <p:cNvSpPr/>
              <p:nvPr/>
            </p:nvSpPr>
            <p:spPr bwMode="auto">
              <a:xfrm>
                <a:off x="3354712" y="3184145"/>
                <a:ext cx="251727" cy="41113"/>
              </a:xfrm>
              <a:custGeom>
                <a:avLst/>
                <a:gdLst>
                  <a:gd name="T0" fmla="*/ 5 w 148"/>
                  <a:gd name="T1" fmla="*/ 24 h 24"/>
                  <a:gd name="T2" fmla="*/ 70 w 148"/>
                  <a:gd name="T3" fmla="*/ 18 h 24"/>
                  <a:gd name="T4" fmla="*/ 125 w 148"/>
                  <a:gd name="T5" fmla="*/ 22 h 24"/>
                  <a:gd name="T6" fmla="*/ 148 w 148"/>
                  <a:gd name="T7" fmla="*/ 15 h 24"/>
                  <a:gd name="T8" fmla="*/ 133 w 148"/>
                  <a:gd name="T9" fmla="*/ 5 h 24"/>
                  <a:gd name="T10" fmla="*/ 70 w 148"/>
                  <a:gd name="T11" fmla="*/ 0 h 24"/>
                  <a:gd name="T12" fmla="*/ 0 w 148"/>
                  <a:gd name="T13" fmla="*/ 5 h 24"/>
                  <a:gd name="T14" fmla="*/ 18 w 148"/>
                  <a:gd name="T15" fmla="*/ 13 h 24"/>
                  <a:gd name="T16" fmla="*/ 5 w 1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24">
                    <a:moveTo>
                      <a:pt x="5" y="24"/>
                    </a:moveTo>
                    <a:cubicBezTo>
                      <a:pt x="25" y="20"/>
                      <a:pt x="47" y="18"/>
                      <a:pt x="70" y="18"/>
                    </a:cubicBezTo>
                    <a:cubicBezTo>
                      <a:pt x="89" y="18"/>
                      <a:pt x="107" y="20"/>
                      <a:pt x="125" y="22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13" y="2"/>
                      <a:pt x="92" y="0"/>
                      <a:pt x="70" y="0"/>
                    </a:cubicBezTo>
                    <a:cubicBezTo>
                      <a:pt x="46" y="0"/>
                      <a:pt x="23" y="2"/>
                      <a:pt x="0" y="5"/>
                    </a:cubicBezTo>
                    <a:cubicBezTo>
                      <a:pt x="18" y="13"/>
                      <a:pt x="18" y="13"/>
                      <a:pt x="18" y="13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75"/>
              <p:cNvSpPr/>
              <p:nvPr/>
            </p:nvSpPr>
            <p:spPr bwMode="auto">
              <a:xfrm>
                <a:off x="3192424" y="3350761"/>
                <a:ext cx="175992" cy="235859"/>
              </a:xfrm>
              <a:custGeom>
                <a:avLst/>
                <a:gdLst>
                  <a:gd name="T0" fmla="*/ 103 w 103"/>
                  <a:gd name="T1" fmla="*/ 108 h 138"/>
                  <a:gd name="T2" fmla="*/ 103 w 103"/>
                  <a:gd name="T3" fmla="*/ 69 h 138"/>
                  <a:gd name="T4" fmla="*/ 52 w 103"/>
                  <a:gd name="T5" fmla="*/ 0 h 138"/>
                  <a:gd name="T6" fmla="*/ 93 w 103"/>
                  <a:gd name="T7" fmla="*/ 60 h 138"/>
                  <a:gd name="T8" fmla="*/ 93 w 103"/>
                  <a:gd name="T9" fmla="*/ 88 h 138"/>
                  <a:gd name="T10" fmla="*/ 62 w 103"/>
                  <a:gd name="T11" fmla="*/ 69 h 138"/>
                  <a:gd name="T12" fmla="*/ 52 w 103"/>
                  <a:gd name="T13" fmla="*/ 0 h 138"/>
                  <a:gd name="T14" fmla="*/ 46 w 103"/>
                  <a:gd name="T15" fmla="*/ 0 h 138"/>
                  <a:gd name="T16" fmla="*/ 0 w 103"/>
                  <a:gd name="T17" fmla="*/ 34 h 138"/>
                  <a:gd name="T18" fmla="*/ 0 w 103"/>
                  <a:gd name="T19" fmla="*/ 91 h 138"/>
                  <a:gd name="T20" fmla="*/ 0 w 103"/>
                  <a:gd name="T21" fmla="*/ 96 h 138"/>
                  <a:gd name="T22" fmla="*/ 0 w 103"/>
                  <a:gd name="T23" fmla="*/ 118 h 138"/>
                  <a:gd name="T24" fmla="*/ 52 w 103"/>
                  <a:gd name="T25" fmla="*/ 138 h 138"/>
                  <a:gd name="T26" fmla="*/ 92 w 103"/>
                  <a:gd name="T27" fmla="*/ 131 h 138"/>
                  <a:gd name="T28" fmla="*/ 103 w 103"/>
                  <a:gd name="T29" fmla="*/ 10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38">
                    <a:moveTo>
                      <a:pt x="103" y="108"/>
                    </a:moveTo>
                    <a:cubicBezTo>
                      <a:pt x="103" y="91"/>
                      <a:pt x="103" y="69"/>
                      <a:pt x="103" y="69"/>
                    </a:cubicBezTo>
                    <a:cubicBezTo>
                      <a:pt x="103" y="69"/>
                      <a:pt x="92" y="0"/>
                      <a:pt x="52" y="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0" y="0"/>
                      <a:pt x="46" y="0"/>
                    </a:cubicBezTo>
                    <a:cubicBezTo>
                      <a:pt x="33" y="1"/>
                      <a:pt x="0" y="5"/>
                      <a:pt x="0" y="34"/>
                    </a:cubicBezTo>
                    <a:cubicBezTo>
                      <a:pt x="0" y="52"/>
                      <a:pt x="0" y="74"/>
                      <a:pt x="0" y="91"/>
                    </a:cubicBezTo>
                    <a:cubicBezTo>
                      <a:pt x="0" y="92"/>
                      <a:pt x="0" y="94"/>
                      <a:pt x="0" y="96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6" y="138"/>
                      <a:pt x="52" y="138"/>
                    </a:cubicBezTo>
                    <a:cubicBezTo>
                      <a:pt x="72" y="138"/>
                      <a:pt x="84" y="136"/>
                      <a:pt x="92" y="131"/>
                    </a:cubicBezTo>
                    <a:cubicBezTo>
                      <a:pt x="102" y="126"/>
                      <a:pt x="103" y="117"/>
                      <a:pt x="103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6"/>
              <p:cNvSpPr/>
              <p:nvPr/>
            </p:nvSpPr>
            <p:spPr bwMode="auto">
              <a:xfrm>
                <a:off x="3201080" y="3180539"/>
                <a:ext cx="139928" cy="162288"/>
              </a:xfrm>
              <a:custGeom>
                <a:avLst/>
                <a:gdLst>
                  <a:gd name="T0" fmla="*/ 2 w 82"/>
                  <a:gd name="T1" fmla="*/ 62 h 95"/>
                  <a:gd name="T2" fmla="*/ 41 w 82"/>
                  <a:gd name="T3" fmla="*/ 95 h 95"/>
                  <a:gd name="T4" fmla="*/ 82 w 82"/>
                  <a:gd name="T5" fmla="*/ 47 h 95"/>
                  <a:gd name="T6" fmla="*/ 79 w 82"/>
                  <a:gd name="T7" fmla="*/ 29 h 95"/>
                  <a:gd name="T8" fmla="*/ 68 w 82"/>
                  <a:gd name="T9" fmla="*/ 11 h 95"/>
                  <a:gd name="T10" fmla="*/ 41 w 82"/>
                  <a:gd name="T11" fmla="*/ 0 h 95"/>
                  <a:gd name="T12" fmla="*/ 3 w 82"/>
                  <a:gd name="T13" fmla="*/ 31 h 95"/>
                  <a:gd name="T14" fmla="*/ 0 w 82"/>
                  <a:gd name="T15" fmla="*/ 47 h 95"/>
                  <a:gd name="T16" fmla="*/ 1 w 82"/>
                  <a:gd name="T17" fmla="*/ 58 h 95"/>
                  <a:gd name="T18" fmla="*/ 2 w 82"/>
                  <a:gd name="T19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95">
                    <a:moveTo>
                      <a:pt x="2" y="62"/>
                    </a:moveTo>
                    <a:cubicBezTo>
                      <a:pt x="8" y="81"/>
                      <a:pt x="23" y="95"/>
                      <a:pt x="41" y="95"/>
                    </a:cubicBezTo>
                    <a:cubicBezTo>
                      <a:pt x="64" y="95"/>
                      <a:pt x="82" y="74"/>
                      <a:pt x="82" y="47"/>
                    </a:cubicBezTo>
                    <a:cubicBezTo>
                      <a:pt x="82" y="41"/>
                      <a:pt x="81" y="34"/>
                      <a:pt x="79" y="29"/>
                    </a:cubicBezTo>
                    <a:cubicBezTo>
                      <a:pt x="76" y="22"/>
                      <a:pt x="73" y="16"/>
                      <a:pt x="68" y="11"/>
                    </a:cubicBezTo>
                    <a:cubicBezTo>
                      <a:pt x="61" y="4"/>
                      <a:pt x="51" y="0"/>
                      <a:pt x="41" y="0"/>
                    </a:cubicBezTo>
                    <a:cubicBezTo>
                      <a:pt x="23" y="0"/>
                      <a:pt x="8" y="13"/>
                      <a:pt x="3" y="31"/>
                    </a:cubicBezTo>
                    <a:cubicBezTo>
                      <a:pt x="1" y="36"/>
                      <a:pt x="0" y="42"/>
                      <a:pt x="0" y="47"/>
                    </a:cubicBezTo>
                    <a:cubicBezTo>
                      <a:pt x="0" y="51"/>
                      <a:pt x="1" y="55"/>
                      <a:pt x="1" y="58"/>
                    </a:cubicBezTo>
                    <a:cubicBezTo>
                      <a:pt x="2" y="59"/>
                      <a:pt x="2" y="61"/>
                      <a:pt x="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77"/>
              <p:cNvSpPr/>
              <p:nvPr/>
            </p:nvSpPr>
            <p:spPr bwMode="auto">
              <a:xfrm>
                <a:off x="3047447" y="3255552"/>
                <a:ext cx="131273" cy="289954"/>
              </a:xfrm>
              <a:custGeom>
                <a:avLst/>
                <a:gdLst>
                  <a:gd name="T0" fmla="*/ 77 w 77"/>
                  <a:gd name="T1" fmla="*/ 24 h 170"/>
                  <a:gd name="T2" fmla="*/ 66 w 77"/>
                  <a:gd name="T3" fmla="*/ 0 h 170"/>
                  <a:gd name="T4" fmla="*/ 0 w 77"/>
                  <a:gd name="T5" fmla="*/ 89 h 170"/>
                  <a:gd name="T6" fmla="*/ 54 w 77"/>
                  <a:gd name="T7" fmla="*/ 170 h 170"/>
                  <a:gd name="T8" fmla="*/ 54 w 77"/>
                  <a:gd name="T9" fmla="*/ 170 h 170"/>
                  <a:gd name="T10" fmla="*/ 77 w 77"/>
                  <a:gd name="T11" fmla="*/ 147 h 170"/>
                  <a:gd name="T12" fmla="*/ 41 w 77"/>
                  <a:gd name="T13" fmla="*/ 85 h 170"/>
                  <a:gd name="T14" fmla="*/ 77 w 77"/>
                  <a:gd name="T15" fmla="*/ 2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70">
                    <a:moveTo>
                      <a:pt x="77" y="2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5" y="23"/>
                      <a:pt x="0" y="54"/>
                      <a:pt x="0" y="89"/>
                    </a:cubicBezTo>
                    <a:cubicBezTo>
                      <a:pt x="0" y="119"/>
                      <a:pt x="20" y="148"/>
                      <a:pt x="54" y="170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54" y="129"/>
                      <a:pt x="41" y="108"/>
                      <a:pt x="41" y="85"/>
                    </a:cubicBezTo>
                    <a:cubicBezTo>
                      <a:pt x="41" y="62"/>
                      <a:pt x="54" y="41"/>
                      <a:pt x="7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5" name="文本框 174"/>
          <p:cNvSpPr txBox="1"/>
          <p:nvPr/>
        </p:nvSpPr>
        <p:spPr>
          <a:xfrm>
            <a:off x="9826033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4259483" y="4422257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98" name="组合 197"/>
          <p:cNvGrpSpPr/>
          <p:nvPr/>
        </p:nvGrpSpPr>
        <p:grpSpPr>
          <a:xfrm>
            <a:off x="4870473" y="3527889"/>
            <a:ext cx="817200" cy="817200"/>
            <a:chOff x="5477628" y="5162976"/>
            <a:chExt cx="1120629" cy="1120629"/>
          </a:xfrm>
        </p:grpSpPr>
        <p:sp>
          <p:nvSpPr>
            <p:cNvPr id="199" name="椭圆 198"/>
            <p:cNvSpPr/>
            <p:nvPr/>
          </p:nvSpPr>
          <p:spPr>
            <a:xfrm>
              <a:off x="5477628" y="5162976"/>
              <a:ext cx="1120629" cy="1120629"/>
            </a:xfrm>
            <a:prstGeom prst="ellipse">
              <a:avLst/>
            </a:prstGeom>
            <a:pattFill prst="wdUpDiag">
              <a:fgClr>
                <a:srgbClr val="8DC06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561692" y="5247040"/>
              <a:ext cx="952500" cy="952500"/>
              <a:chOff x="5561693" y="5247889"/>
              <a:chExt cx="952500" cy="952500"/>
            </a:xfrm>
          </p:grpSpPr>
          <p:sp>
            <p:nvSpPr>
              <p:cNvPr id="201" name="椭圆 200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2" name="组合 201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203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4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5" name="Freeform 375"/>
                <p:cNvSpPr/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6" name="Freeform 376"/>
                <p:cNvSpPr/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0" name="文本框 169"/>
          <p:cNvSpPr txBox="1"/>
          <p:nvPr/>
        </p:nvSpPr>
        <p:spPr>
          <a:xfrm>
            <a:off x="563229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07" name="组合 206"/>
          <p:cNvGrpSpPr/>
          <p:nvPr/>
        </p:nvGrpSpPr>
        <p:grpSpPr>
          <a:xfrm>
            <a:off x="1126269" y="3547352"/>
            <a:ext cx="817200" cy="817200"/>
            <a:chOff x="5477628" y="2052505"/>
            <a:chExt cx="1120629" cy="1120629"/>
          </a:xfrm>
        </p:grpSpPr>
        <p:sp>
          <p:nvSpPr>
            <p:cNvPr id="208" name="椭圆 207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1" name="组合 21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12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3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4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5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1" name="文本框 170"/>
          <p:cNvSpPr txBox="1"/>
          <p:nvPr/>
        </p:nvSpPr>
        <p:spPr>
          <a:xfrm>
            <a:off x="2431847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16" name="组合 215"/>
          <p:cNvGrpSpPr/>
          <p:nvPr/>
        </p:nvGrpSpPr>
        <p:grpSpPr>
          <a:xfrm>
            <a:off x="2953562" y="3563853"/>
            <a:ext cx="817200" cy="817200"/>
            <a:chOff x="5477628" y="3606228"/>
            <a:chExt cx="1120629" cy="1120629"/>
          </a:xfrm>
        </p:grpSpPr>
        <p:sp>
          <p:nvSpPr>
            <p:cNvPr id="217" name="椭圆 21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8" name="组合 21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219" name="椭圆 21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0" name="组合 21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22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3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4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5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5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" grpId="0" animBg="1"/>
      <p:bldP spid="8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3" grpId="0"/>
      <p:bldP spid="173" grpId="1"/>
      <p:bldP spid="174" grpId="0"/>
      <p:bldP spid="174" grpId="1"/>
      <p:bldP spid="175" grpId="0"/>
      <p:bldP spid="175" grpId="1"/>
      <p:bldP spid="172" grpId="0"/>
      <p:bldP spid="172" grpId="1"/>
      <p:bldP spid="170" grpId="0"/>
      <p:bldP spid="170" grpId="1"/>
      <p:bldP spid="171" grpId="0"/>
      <p:bldP spid="17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653070" y="2555563"/>
            <a:ext cx="223897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smtClean="0"/>
              <a:t>点击此处添加标题</a:t>
            </a:r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4653071" y="3015866"/>
            <a:ext cx="626287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792848" y="2281101"/>
            <a:ext cx="2675951" cy="3311252"/>
            <a:chOff x="1372132" y="2006571"/>
            <a:chExt cx="2675951" cy="331125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1372132" y="2006571"/>
              <a:ext cx="2675951" cy="3311252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1744907" y="2281033"/>
              <a:ext cx="1930401" cy="2591802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4653070" y="4857589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26" name="矩形 25"/>
          <p:cNvSpPr/>
          <p:nvPr/>
        </p:nvSpPr>
        <p:spPr>
          <a:xfrm>
            <a:off x="4653070" y="3851464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3" name="文本框 2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439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38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548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5" grpId="0"/>
      <p:bldP spid="5" grpId="1"/>
      <p:bldP spid="25" grpId="0"/>
      <p:bldP spid="25" grpId="1"/>
      <p:bldP spid="26" grpId="0"/>
      <p:bldP spid="26" grpId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848372" y="2431142"/>
            <a:ext cx="3504745" cy="20528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8882" y="2440667"/>
            <a:ext cx="3504745" cy="205008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4343628" y="2431143"/>
            <a:ext cx="3504745" cy="2061029"/>
          </a:xfrm>
          <a:prstGeom prst="rect">
            <a:avLst/>
          </a:prstGeom>
          <a:solidFill>
            <a:srgbClr val="13B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96821" y="3270836"/>
            <a:ext cx="284965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" name="矩形 1"/>
          <p:cNvSpPr/>
          <p:nvPr/>
        </p:nvSpPr>
        <p:spPr>
          <a:xfrm>
            <a:off x="5080338" y="2870726"/>
            <a:ext cx="2082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点击此处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766763" y="4897354"/>
            <a:ext cx="10693400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4" name="文本框 2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 dirty="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976"/>
                                  </p:iterate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8" grpId="0"/>
      <p:bldP spid="8" grpId="1"/>
      <p:bldP spid="2" grpId="0"/>
      <p:bldP spid="2" grpId="1"/>
      <p:bldP spid="11" grpId="0"/>
      <p:bldP spid="11" grpId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04690" y="3515439"/>
            <a:ext cx="5191310" cy="1226653"/>
            <a:chOff x="904690" y="3515439"/>
            <a:chExt cx="5191310" cy="1226653"/>
          </a:xfrm>
        </p:grpSpPr>
        <p:sp>
          <p:nvSpPr>
            <p:cNvPr id="96" name="任意多边形 95"/>
            <p:cNvSpPr/>
            <p:nvPr/>
          </p:nvSpPr>
          <p:spPr>
            <a:xfrm>
              <a:off x="904690" y="353557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867587" y="3515439"/>
              <a:ext cx="1228413" cy="1226653"/>
              <a:chOff x="4867587" y="3515439"/>
              <a:chExt cx="1228413" cy="1226653"/>
            </a:xfrm>
          </p:grpSpPr>
          <p:sp>
            <p:nvSpPr>
              <p:cNvPr id="62" name="任意多边形 61"/>
              <p:cNvSpPr/>
              <p:nvPr/>
            </p:nvSpPr>
            <p:spPr>
              <a:xfrm>
                <a:off x="4867587" y="351543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13B7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361051" y="3975100"/>
                <a:ext cx="611202" cy="608986"/>
                <a:chOff x="5361051" y="3975100"/>
                <a:chExt cx="611202" cy="608986"/>
              </a:xfrm>
            </p:grpSpPr>
            <p:sp>
              <p:nvSpPr>
                <p:cNvPr id="73" name="Freeform 9"/>
                <p:cNvSpPr>
                  <a:spLocks noEditPoints="1"/>
                </p:cNvSpPr>
                <p:nvPr/>
              </p:nvSpPr>
              <p:spPr bwMode="auto">
                <a:xfrm>
                  <a:off x="5443346" y="3975100"/>
                  <a:ext cx="446611" cy="608986"/>
                </a:xfrm>
                <a:custGeom>
                  <a:avLst/>
                  <a:gdLst>
                    <a:gd name="T0" fmla="*/ 222 w 597"/>
                    <a:gd name="T1" fmla="*/ 575 h 814"/>
                    <a:gd name="T2" fmla="*/ 253 w 597"/>
                    <a:gd name="T3" fmla="*/ 598 h 814"/>
                    <a:gd name="T4" fmla="*/ 344 w 597"/>
                    <a:gd name="T5" fmla="*/ 598 h 814"/>
                    <a:gd name="T6" fmla="*/ 375 w 597"/>
                    <a:gd name="T7" fmla="*/ 575 h 814"/>
                    <a:gd name="T8" fmla="*/ 414 w 597"/>
                    <a:gd name="T9" fmla="*/ 509 h 814"/>
                    <a:gd name="T10" fmla="*/ 539 w 597"/>
                    <a:gd name="T11" fmla="*/ 298 h 814"/>
                    <a:gd name="T12" fmla="*/ 298 w 597"/>
                    <a:gd name="T13" fmla="*/ 57 h 814"/>
                    <a:gd name="T14" fmla="*/ 57 w 597"/>
                    <a:gd name="T15" fmla="*/ 298 h 814"/>
                    <a:gd name="T16" fmla="*/ 183 w 597"/>
                    <a:gd name="T17" fmla="*/ 509 h 814"/>
                    <a:gd name="T18" fmla="*/ 222 w 597"/>
                    <a:gd name="T19" fmla="*/ 575 h 814"/>
                    <a:gd name="T20" fmla="*/ 354 w 597"/>
                    <a:gd name="T21" fmla="*/ 782 h 814"/>
                    <a:gd name="T22" fmla="*/ 314 w 597"/>
                    <a:gd name="T23" fmla="*/ 814 h 814"/>
                    <a:gd name="T24" fmla="*/ 282 w 597"/>
                    <a:gd name="T25" fmla="*/ 814 h 814"/>
                    <a:gd name="T26" fmla="*/ 242 w 597"/>
                    <a:gd name="T27" fmla="*/ 782 h 814"/>
                    <a:gd name="T28" fmla="*/ 226 w 597"/>
                    <a:gd name="T29" fmla="*/ 782 h 814"/>
                    <a:gd name="T30" fmla="*/ 165 w 597"/>
                    <a:gd name="T31" fmla="*/ 722 h 814"/>
                    <a:gd name="T32" fmla="*/ 165 w 597"/>
                    <a:gd name="T33" fmla="*/ 576 h 814"/>
                    <a:gd name="T34" fmla="*/ 155 w 597"/>
                    <a:gd name="T35" fmla="*/ 559 h 814"/>
                    <a:gd name="T36" fmla="*/ 0 w 597"/>
                    <a:gd name="T37" fmla="*/ 298 h 814"/>
                    <a:gd name="T38" fmla="*/ 298 w 597"/>
                    <a:gd name="T39" fmla="*/ 0 h 814"/>
                    <a:gd name="T40" fmla="*/ 597 w 597"/>
                    <a:gd name="T41" fmla="*/ 298 h 814"/>
                    <a:gd name="T42" fmla="*/ 441 w 597"/>
                    <a:gd name="T43" fmla="*/ 559 h 814"/>
                    <a:gd name="T44" fmla="*/ 431 w 597"/>
                    <a:gd name="T45" fmla="*/ 576 h 814"/>
                    <a:gd name="T46" fmla="*/ 432 w 597"/>
                    <a:gd name="T47" fmla="*/ 722 h 814"/>
                    <a:gd name="T48" fmla="*/ 371 w 597"/>
                    <a:gd name="T49" fmla="*/ 782 h 814"/>
                    <a:gd name="T50" fmla="*/ 354 w 597"/>
                    <a:gd name="T51" fmla="*/ 782 h 8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97" h="814">
                      <a:moveTo>
                        <a:pt x="222" y="575"/>
                      </a:moveTo>
                      <a:cubicBezTo>
                        <a:pt x="224" y="589"/>
                        <a:pt x="238" y="598"/>
                        <a:pt x="253" y="598"/>
                      </a:cubicBezTo>
                      <a:cubicBezTo>
                        <a:pt x="344" y="598"/>
                        <a:pt x="344" y="598"/>
                        <a:pt x="344" y="598"/>
                      </a:cubicBezTo>
                      <a:cubicBezTo>
                        <a:pt x="358" y="598"/>
                        <a:pt x="373" y="589"/>
                        <a:pt x="375" y="575"/>
                      </a:cubicBezTo>
                      <a:cubicBezTo>
                        <a:pt x="377" y="547"/>
                        <a:pt x="390" y="523"/>
                        <a:pt x="414" y="509"/>
                      </a:cubicBezTo>
                      <a:cubicBezTo>
                        <a:pt x="491" y="467"/>
                        <a:pt x="539" y="386"/>
                        <a:pt x="539" y="298"/>
                      </a:cubicBezTo>
                      <a:cubicBezTo>
                        <a:pt x="539" y="165"/>
                        <a:pt x="431" y="57"/>
                        <a:pt x="298" y="57"/>
                      </a:cubicBezTo>
                      <a:cubicBezTo>
                        <a:pt x="165" y="57"/>
                        <a:pt x="57" y="165"/>
                        <a:pt x="57" y="298"/>
                      </a:cubicBezTo>
                      <a:cubicBezTo>
                        <a:pt x="57" y="386"/>
                        <a:pt x="105" y="467"/>
                        <a:pt x="183" y="509"/>
                      </a:cubicBezTo>
                      <a:cubicBezTo>
                        <a:pt x="207" y="523"/>
                        <a:pt x="219" y="547"/>
                        <a:pt x="222" y="575"/>
                      </a:cubicBezTo>
                      <a:close/>
                      <a:moveTo>
                        <a:pt x="354" y="782"/>
                      </a:moveTo>
                      <a:cubicBezTo>
                        <a:pt x="350" y="800"/>
                        <a:pt x="334" y="814"/>
                        <a:pt x="314" y="814"/>
                      </a:cubicBezTo>
                      <a:cubicBezTo>
                        <a:pt x="282" y="814"/>
                        <a:pt x="282" y="814"/>
                        <a:pt x="282" y="814"/>
                      </a:cubicBezTo>
                      <a:cubicBezTo>
                        <a:pt x="263" y="814"/>
                        <a:pt x="247" y="800"/>
                        <a:pt x="242" y="782"/>
                      </a:cubicBezTo>
                      <a:cubicBezTo>
                        <a:pt x="226" y="782"/>
                        <a:pt x="226" y="782"/>
                        <a:pt x="226" y="782"/>
                      </a:cubicBezTo>
                      <a:cubicBezTo>
                        <a:pt x="193" y="782"/>
                        <a:pt x="165" y="755"/>
                        <a:pt x="165" y="722"/>
                      </a:cubicBezTo>
                      <a:cubicBezTo>
                        <a:pt x="165" y="576"/>
                        <a:pt x="165" y="576"/>
                        <a:pt x="165" y="576"/>
                      </a:cubicBezTo>
                      <a:cubicBezTo>
                        <a:pt x="165" y="569"/>
                        <a:pt x="162" y="563"/>
                        <a:pt x="155" y="559"/>
                      </a:cubicBezTo>
                      <a:cubicBezTo>
                        <a:pt x="60" y="507"/>
                        <a:pt x="0" y="407"/>
                        <a:pt x="0" y="298"/>
                      </a:cubicBezTo>
                      <a:cubicBezTo>
                        <a:pt x="0" y="133"/>
                        <a:pt x="134" y="0"/>
                        <a:pt x="298" y="0"/>
                      </a:cubicBezTo>
                      <a:cubicBezTo>
                        <a:pt x="463" y="0"/>
                        <a:pt x="597" y="133"/>
                        <a:pt x="597" y="298"/>
                      </a:cubicBezTo>
                      <a:cubicBezTo>
                        <a:pt x="597" y="407"/>
                        <a:pt x="537" y="507"/>
                        <a:pt x="441" y="559"/>
                      </a:cubicBezTo>
                      <a:cubicBezTo>
                        <a:pt x="435" y="563"/>
                        <a:pt x="431" y="569"/>
                        <a:pt x="431" y="576"/>
                      </a:cubicBezTo>
                      <a:cubicBezTo>
                        <a:pt x="432" y="722"/>
                        <a:pt x="432" y="722"/>
                        <a:pt x="432" y="722"/>
                      </a:cubicBezTo>
                      <a:cubicBezTo>
                        <a:pt x="432" y="755"/>
                        <a:pt x="404" y="782"/>
                        <a:pt x="371" y="782"/>
                      </a:cubicBezTo>
                      <a:cubicBezTo>
                        <a:pt x="354" y="782"/>
                        <a:pt x="354" y="782"/>
                        <a:pt x="354" y="7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0"/>
                <p:cNvSpPr>
                  <a:spLocks noEditPoints="1"/>
                </p:cNvSpPr>
                <p:nvPr/>
              </p:nvSpPr>
              <p:spPr bwMode="auto">
                <a:xfrm>
                  <a:off x="5361051" y="4034290"/>
                  <a:ext cx="611202" cy="323168"/>
                </a:xfrm>
                <a:custGeom>
                  <a:avLst/>
                  <a:gdLst>
                    <a:gd name="T0" fmla="*/ 699 w 817"/>
                    <a:gd name="T1" fmla="*/ 406 h 432"/>
                    <a:gd name="T2" fmla="*/ 692 w 817"/>
                    <a:gd name="T3" fmla="*/ 380 h 432"/>
                    <a:gd name="T4" fmla="*/ 718 w 817"/>
                    <a:gd name="T5" fmla="*/ 373 h 432"/>
                    <a:gd name="T6" fmla="*/ 755 w 817"/>
                    <a:gd name="T7" fmla="*/ 394 h 432"/>
                    <a:gd name="T8" fmla="*/ 762 w 817"/>
                    <a:gd name="T9" fmla="*/ 420 h 432"/>
                    <a:gd name="T10" fmla="*/ 736 w 817"/>
                    <a:gd name="T11" fmla="*/ 427 h 432"/>
                    <a:gd name="T12" fmla="*/ 699 w 817"/>
                    <a:gd name="T13" fmla="*/ 406 h 432"/>
                    <a:gd name="T14" fmla="*/ 718 w 817"/>
                    <a:gd name="T15" fmla="*/ 59 h 432"/>
                    <a:gd name="T16" fmla="*/ 692 w 817"/>
                    <a:gd name="T17" fmla="*/ 52 h 432"/>
                    <a:gd name="T18" fmla="*/ 699 w 817"/>
                    <a:gd name="T19" fmla="*/ 26 h 432"/>
                    <a:gd name="T20" fmla="*/ 736 w 817"/>
                    <a:gd name="T21" fmla="*/ 5 h 432"/>
                    <a:gd name="T22" fmla="*/ 762 w 817"/>
                    <a:gd name="T23" fmla="*/ 12 h 432"/>
                    <a:gd name="T24" fmla="*/ 755 w 817"/>
                    <a:gd name="T25" fmla="*/ 38 h 432"/>
                    <a:gd name="T26" fmla="*/ 718 w 817"/>
                    <a:gd name="T27" fmla="*/ 59 h 432"/>
                    <a:gd name="T28" fmla="*/ 755 w 817"/>
                    <a:gd name="T29" fmla="*/ 235 h 432"/>
                    <a:gd name="T30" fmla="*/ 736 w 817"/>
                    <a:gd name="T31" fmla="*/ 216 h 432"/>
                    <a:gd name="T32" fmla="*/ 755 w 817"/>
                    <a:gd name="T33" fmla="*/ 197 h 432"/>
                    <a:gd name="T34" fmla="*/ 798 w 817"/>
                    <a:gd name="T35" fmla="*/ 197 h 432"/>
                    <a:gd name="T36" fmla="*/ 817 w 817"/>
                    <a:gd name="T37" fmla="*/ 216 h 432"/>
                    <a:gd name="T38" fmla="*/ 798 w 817"/>
                    <a:gd name="T39" fmla="*/ 235 h 432"/>
                    <a:gd name="T40" fmla="*/ 755 w 817"/>
                    <a:gd name="T41" fmla="*/ 235 h 432"/>
                    <a:gd name="T42" fmla="*/ 118 w 817"/>
                    <a:gd name="T43" fmla="*/ 26 h 432"/>
                    <a:gd name="T44" fmla="*/ 124 w 817"/>
                    <a:gd name="T45" fmla="*/ 52 h 432"/>
                    <a:gd name="T46" fmla="*/ 98 w 817"/>
                    <a:gd name="T47" fmla="*/ 59 h 432"/>
                    <a:gd name="T48" fmla="*/ 62 w 817"/>
                    <a:gd name="T49" fmla="*/ 38 h 432"/>
                    <a:gd name="T50" fmla="*/ 55 w 817"/>
                    <a:gd name="T51" fmla="*/ 12 h 432"/>
                    <a:gd name="T52" fmla="*/ 81 w 817"/>
                    <a:gd name="T53" fmla="*/ 5 h 432"/>
                    <a:gd name="T54" fmla="*/ 118 w 817"/>
                    <a:gd name="T55" fmla="*/ 26 h 432"/>
                    <a:gd name="T56" fmla="*/ 98 w 817"/>
                    <a:gd name="T57" fmla="*/ 373 h 432"/>
                    <a:gd name="T58" fmla="*/ 124 w 817"/>
                    <a:gd name="T59" fmla="*/ 380 h 432"/>
                    <a:gd name="T60" fmla="*/ 118 w 817"/>
                    <a:gd name="T61" fmla="*/ 406 h 432"/>
                    <a:gd name="T62" fmla="*/ 81 w 817"/>
                    <a:gd name="T63" fmla="*/ 427 h 432"/>
                    <a:gd name="T64" fmla="*/ 55 w 817"/>
                    <a:gd name="T65" fmla="*/ 420 h 432"/>
                    <a:gd name="T66" fmla="*/ 62 w 817"/>
                    <a:gd name="T67" fmla="*/ 394 h 432"/>
                    <a:gd name="T68" fmla="*/ 98 w 817"/>
                    <a:gd name="T69" fmla="*/ 373 h 432"/>
                    <a:gd name="T70" fmla="*/ 62 w 817"/>
                    <a:gd name="T71" fmla="*/ 197 h 432"/>
                    <a:gd name="T72" fmla="*/ 81 w 817"/>
                    <a:gd name="T73" fmla="*/ 216 h 432"/>
                    <a:gd name="T74" fmla="*/ 62 w 817"/>
                    <a:gd name="T75" fmla="*/ 235 h 432"/>
                    <a:gd name="T76" fmla="*/ 19 w 817"/>
                    <a:gd name="T77" fmla="*/ 235 h 432"/>
                    <a:gd name="T78" fmla="*/ 0 w 817"/>
                    <a:gd name="T79" fmla="*/ 216 h 432"/>
                    <a:gd name="T80" fmla="*/ 19 w 817"/>
                    <a:gd name="T81" fmla="*/ 197 h 432"/>
                    <a:gd name="T82" fmla="*/ 62 w 817"/>
                    <a:gd name="T83" fmla="*/ 19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17" h="432">
                      <a:moveTo>
                        <a:pt x="699" y="406"/>
                      </a:moveTo>
                      <a:cubicBezTo>
                        <a:pt x="690" y="401"/>
                        <a:pt x="687" y="389"/>
                        <a:pt x="692" y="380"/>
                      </a:cubicBezTo>
                      <a:cubicBezTo>
                        <a:pt x="698" y="371"/>
                        <a:pt x="709" y="368"/>
                        <a:pt x="718" y="373"/>
                      </a:cubicBezTo>
                      <a:cubicBezTo>
                        <a:pt x="755" y="394"/>
                        <a:pt x="755" y="394"/>
                        <a:pt x="755" y="394"/>
                      </a:cubicBezTo>
                      <a:cubicBezTo>
                        <a:pt x="764" y="399"/>
                        <a:pt x="767" y="411"/>
                        <a:pt x="762" y="420"/>
                      </a:cubicBezTo>
                      <a:cubicBezTo>
                        <a:pt x="757" y="429"/>
                        <a:pt x="745" y="432"/>
                        <a:pt x="736" y="427"/>
                      </a:cubicBezTo>
                      <a:cubicBezTo>
                        <a:pt x="699" y="406"/>
                        <a:pt x="699" y="406"/>
                        <a:pt x="699" y="406"/>
                      </a:cubicBezTo>
                      <a:close/>
                      <a:moveTo>
                        <a:pt x="718" y="59"/>
                      </a:moveTo>
                      <a:cubicBezTo>
                        <a:pt x="709" y="64"/>
                        <a:pt x="698" y="61"/>
                        <a:pt x="692" y="52"/>
                      </a:cubicBezTo>
                      <a:cubicBezTo>
                        <a:pt x="687" y="43"/>
                        <a:pt x="690" y="31"/>
                        <a:pt x="699" y="26"/>
                      </a:cubicBezTo>
                      <a:cubicBezTo>
                        <a:pt x="736" y="5"/>
                        <a:pt x="736" y="5"/>
                        <a:pt x="736" y="5"/>
                      </a:cubicBezTo>
                      <a:cubicBezTo>
                        <a:pt x="745" y="0"/>
                        <a:pt x="757" y="3"/>
                        <a:pt x="762" y="12"/>
                      </a:cubicBezTo>
                      <a:cubicBezTo>
                        <a:pt x="767" y="21"/>
                        <a:pt x="764" y="32"/>
                        <a:pt x="755" y="38"/>
                      </a:cubicBezTo>
                      <a:cubicBezTo>
                        <a:pt x="718" y="59"/>
                        <a:pt x="718" y="59"/>
                        <a:pt x="718" y="59"/>
                      </a:cubicBezTo>
                      <a:close/>
                      <a:moveTo>
                        <a:pt x="755" y="235"/>
                      </a:moveTo>
                      <a:cubicBezTo>
                        <a:pt x="745" y="235"/>
                        <a:pt x="736" y="226"/>
                        <a:pt x="736" y="216"/>
                      </a:cubicBezTo>
                      <a:cubicBezTo>
                        <a:pt x="736" y="205"/>
                        <a:pt x="745" y="197"/>
                        <a:pt x="755" y="197"/>
                      </a:cubicBezTo>
                      <a:cubicBezTo>
                        <a:pt x="798" y="197"/>
                        <a:pt x="798" y="197"/>
                        <a:pt x="798" y="197"/>
                      </a:cubicBezTo>
                      <a:cubicBezTo>
                        <a:pt x="808" y="197"/>
                        <a:pt x="817" y="205"/>
                        <a:pt x="817" y="216"/>
                      </a:cubicBezTo>
                      <a:cubicBezTo>
                        <a:pt x="817" y="226"/>
                        <a:pt x="808" y="235"/>
                        <a:pt x="798" y="235"/>
                      </a:cubicBezTo>
                      <a:cubicBezTo>
                        <a:pt x="755" y="235"/>
                        <a:pt x="755" y="235"/>
                        <a:pt x="755" y="235"/>
                      </a:cubicBezTo>
                      <a:close/>
                      <a:moveTo>
                        <a:pt x="118" y="26"/>
                      </a:moveTo>
                      <a:cubicBezTo>
                        <a:pt x="127" y="31"/>
                        <a:pt x="130" y="43"/>
                        <a:pt x="124" y="52"/>
                      </a:cubicBezTo>
                      <a:cubicBezTo>
                        <a:pt x="119" y="61"/>
                        <a:pt x="108" y="64"/>
                        <a:pt x="98" y="59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cubicBezTo>
                        <a:pt x="53" y="32"/>
                        <a:pt x="49" y="21"/>
                        <a:pt x="55" y="12"/>
                      </a:cubicBezTo>
                      <a:cubicBezTo>
                        <a:pt x="60" y="3"/>
                        <a:pt x="72" y="0"/>
                        <a:pt x="81" y="5"/>
                      </a:cubicBezTo>
                      <a:cubicBezTo>
                        <a:pt x="118" y="26"/>
                        <a:pt x="118" y="26"/>
                        <a:pt x="118" y="26"/>
                      </a:cubicBezTo>
                      <a:close/>
                      <a:moveTo>
                        <a:pt x="98" y="373"/>
                      </a:moveTo>
                      <a:cubicBezTo>
                        <a:pt x="108" y="368"/>
                        <a:pt x="119" y="371"/>
                        <a:pt x="124" y="380"/>
                      </a:cubicBezTo>
                      <a:cubicBezTo>
                        <a:pt x="130" y="389"/>
                        <a:pt x="127" y="401"/>
                        <a:pt x="118" y="406"/>
                      </a:cubicBezTo>
                      <a:cubicBezTo>
                        <a:pt x="81" y="427"/>
                        <a:pt x="81" y="427"/>
                        <a:pt x="81" y="427"/>
                      </a:cubicBezTo>
                      <a:cubicBezTo>
                        <a:pt x="72" y="432"/>
                        <a:pt x="60" y="429"/>
                        <a:pt x="55" y="420"/>
                      </a:cubicBezTo>
                      <a:cubicBezTo>
                        <a:pt x="49" y="411"/>
                        <a:pt x="53" y="399"/>
                        <a:pt x="62" y="394"/>
                      </a:cubicBezTo>
                      <a:cubicBezTo>
                        <a:pt x="98" y="373"/>
                        <a:pt x="98" y="373"/>
                        <a:pt x="98" y="373"/>
                      </a:cubicBezTo>
                      <a:close/>
                      <a:moveTo>
                        <a:pt x="62" y="197"/>
                      </a:moveTo>
                      <a:cubicBezTo>
                        <a:pt x="72" y="197"/>
                        <a:pt x="81" y="205"/>
                        <a:pt x="81" y="216"/>
                      </a:cubicBezTo>
                      <a:cubicBezTo>
                        <a:pt x="81" y="226"/>
                        <a:pt x="72" y="235"/>
                        <a:pt x="62" y="235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9" y="235"/>
                        <a:pt x="0" y="226"/>
                        <a:pt x="0" y="216"/>
                      </a:cubicBezTo>
                      <a:cubicBezTo>
                        <a:pt x="0" y="205"/>
                        <a:pt x="9" y="197"/>
                        <a:pt x="19" y="197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1"/>
                <p:cNvSpPr/>
                <p:nvPr/>
              </p:nvSpPr>
              <p:spPr bwMode="auto">
                <a:xfrm>
                  <a:off x="5557294" y="4103608"/>
                  <a:ext cx="219033" cy="219349"/>
                </a:xfrm>
                <a:custGeom>
                  <a:avLst/>
                  <a:gdLst>
                    <a:gd name="T0" fmla="*/ 3 w 293"/>
                    <a:gd name="T1" fmla="*/ 38 h 293"/>
                    <a:gd name="T2" fmla="*/ 16 w 293"/>
                    <a:gd name="T3" fmla="*/ 15 h 293"/>
                    <a:gd name="T4" fmla="*/ 39 w 293"/>
                    <a:gd name="T5" fmla="*/ 28 h 293"/>
                    <a:gd name="T6" fmla="*/ 50 w 293"/>
                    <a:gd name="T7" fmla="*/ 65 h 293"/>
                    <a:gd name="T8" fmla="*/ 91 w 293"/>
                    <a:gd name="T9" fmla="*/ 53 h 293"/>
                    <a:gd name="T10" fmla="*/ 91 w 293"/>
                    <a:gd name="T11" fmla="*/ 53 h 293"/>
                    <a:gd name="T12" fmla="*/ 127 w 293"/>
                    <a:gd name="T13" fmla="*/ 48 h 293"/>
                    <a:gd name="T14" fmla="*/ 127 w 293"/>
                    <a:gd name="T15" fmla="*/ 19 h 293"/>
                    <a:gd name="T16" fmla="*/ 146 w 293"/>
                    <a:gd name="T17" fmla="*/ 0 h 293"/>
                    <a:gd name="T18" fmla="*/ 165 w 293"/>
                    <a:gd name="T19" fmla="*/ 19 h 293"/>
                    <a:gd name="T20" fmla="*/ 165 w 293"/>
                    <a:gd name="T21" fmla="*/ 48 h 293"/>
                    <a:gd name="T22" fmla="*/ 202 w 293"/>
                    <a:gd name="T23" fmla="*/ 53 h 293"/>
                    <a:gd name="T24" fmla="*/ 202 w 293"/>
                    <a:gd name="T25" fmla="*/ 53 h 293"/>
                    <a:gd name="T26" fmla="*/ 202 w 293"/>
                    <a:gd name="T27" fmla="*/ 53 h 293"/>
                    <a:gd name="T28" fmla="*/ 242 w 293"/>
                    <a:gd name="T29" fmla="*/ 65 h 293"/>
                    <a:gd name="T30" fmla="*/ 253 w 293"/>
                    <a:gd name="T31" fmla="*/ 28 h 293"/>
                    <a:gd name="T32" fmla="*/ 277 w 293"/>
                    <a:gd name="T33" fmla="*/ 15 h 293"/>
                    <a:gd name="T34" fmla="*/ 290 w 293"/>
                    <a:gd name="T35" fmla="*/ 38 h 293"/>
                    <a:gd name="T36" fmla="*/ 220 w 293"/>
                    <a:gd name="T37" fmla="*/ 278 h 293"/>
                    <a:gd name="T38" fmla="*/ 196 w 293"/>
                    <a:gd name="T39" fmla="*/ 290 h 293"/>
                    <a:gd name="T40" fmla="*/ 183 w 293"/>
                    <a:gd name="T41" fmla="*/ 267 h 293"/>
                    <a:gd name="T42" fmla="*/ 232 w 293"/>
                    <a:gd name="T43" fmla="*/ 102 h 293"/>
                    <a:gd name="T44" fmla="*/ 194 w 293"/>
                    <a:gd name="T45" fmla="*/ 90 h 293"/>
                    <a:gd name="T46" fmla="*/ 194 w 293"/>
                    <a:gd name="T47" fmla="*/ 90 h 293"/>
                    <a:gd name="T48" fmla="*/ 165 w 293"/>
                    <a:gd name="T49" fmla="*/ 86 h 293"/>
                    <a:gd name="T50" fmla="*/ 165 w 293"/>
                    <a:gd name="T51" fmla="*/ 132 h 293"/>
                    <a:gd name="T52" fmla="*/ 146 w 293"/>
                    <a:gd name="T53" fmla="*/ 151 h 293"/>
                    <a:gd name="T54" fmla="*/ 127 w 293"/>
                    <a:gd name="T55" fmla="*/ 132 h 293"/>
                    <a:gd name="T56" fmla="*/ 127 w 293"/>
                    <a:gd name="T57" fmla="*/ 86 h 293"/>
                    <a:gd name="T58" fmla="*/ 99 w 293"/>
                    <a:gd name="T59" fmla="*/ 90 h 293"/>
                    <a:gd name="T60" fmla="*/ 99 w 293"/>
                    <a:gd name="T61" fmla="*/ 90 h 293"/>
                    <a:gd name="T62" fmla="*/ 61 w 293"/>
                    <a:gd name="T63" fmla="*/ 102 h 293"/>
                    <a:gd name="T64" fmla="*/ 109 w 293"/>
                    <a:gd name="T65" fmla="*/ 267 h 293"/>
                    <a:gd name="T66" fmla="*/ 96 w 293"/>
                    <a:gd name="T67" fmla="*/ 290 h 293"/>
                    <a:gd name="T68" fmla="*/ 73 w 293"/>
                    <a:gd name="T69" fmla="*/ 278 h 293"/>
                    <a:gd name="T70" fmla="*/ 3 w 293"/>
                    <a:gd name="T71" fmla="*/ 3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93" h="293">
                      <a:moveTo>
                        <a:pt x="3" y="38"/>
                      </a:moveTo>
                      <a:cubicBezTo>
                        <a:pt x="0" y="28"/>
                        <a:pt x="6" y="18"/>
                        <a:pt x="16" y="15"/>
                      </a:cubicBezTo>
                      <a:cubicBezTo>
                        <a:pt x="26" y="12"/>
                        <a:pt x="37" y="18"/>
                        <a:pt x="39" y="28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63" y="60"/>
                        <a:pt x="77" y="56"/>
                        <a:pt x="91" y="53"/>
                      </a:cubicBezTo>
                      <a:cubicBezTo>
                        <a:pt x="91" y="53"/>
                        <a:pt x="91" y="53"/>
                        <a:pt x="91" y="53"/>
                      </a:cubicBezTo>
                      <a:cubicBezTo>
                        <a:pt x="103" y="50"/>
                        <a:pt x="115" y="49"/>
                        <a:pt x="127" y="48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27" y="8"/>
                        <a:pt x="136" y="0"/>
                        <a:pt x="146" y="0"/>
                      </a:cubicBezTo>
                      <a:cubicBezTo>
                        <a:pt x="157" y="0"/>
                        <a:pt x="165" y="8"/>
                        <a:pt x="165" y="19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78" y="49"/>
                        <a:pt x="190" y="50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16" y="56"/>
                        <a:pt x="229" y="60"/>
                        <a:pt x="242" y="65"/>
                      </a:cubicBezTo>
                      <a:cubicBezTo>
                        <a:pt x="253" y="28"/>
                        <a:pt x="253" y="28"/>
                        <a:pt x="253" y="28"/>
                      </a:cubicBezTo>
                      <a:cubicBezTo>
                        <a:pt x="256" y="18"/>
                        <a:pt x="267" y="12"/>
                        <a:pt x="277" y="15"/>
                      </a:cubicBezTo>
                      <a:cubicBezTo>
                        <a:pt x="287" y="18"/>
                        <a:pt x="293" y="28"/>
                        <a:pt x="290" y="38"/>
                      </a:cubicBezTo>
                      <a:cubicBezTo>
                        <a:pt x="220" y="278"/>
                        <a:pt x="220" y="278"/>
                        <a:pt x="220" y="278"/>
                      </a:cubicBezTo>
                      <a:cubicBezTo>
                        <a:pt x="217" y="288"/>
                        <a:pt x="206" y="293"/>
                        <a:pt x="196" y="290"/>
                      </a:cubicBezTo>
                      <a:cubicBezTo>
                        <a:pt x="186" y="288"/>
                        <a:pt x="180" y="277"/>
                        <a:pt x="183" y="267"/>
                      </a:cubicBezTo>
                      <a:cubicBezTo>
                        <a:pt x="232" y="102"/>
                        <a:pt x="232" y="102"/>
                        <a:pt x="232" y="102"/>
                      </a:cubicBezTo>
                      <a:cubicBezTo>
                        <a:pt x="220" y="97"/>
                        <a:pt x="207" y="93"/>
                        <a:pt x="194" y="90"/>
                      </a:cubicBezTo>
                      <a:cubicBezTo>
                        <a:pt x="194" y="90"/>
                        <a:pt x="194" y="90"/>
                        <a:pt x="194" y="90"/>
                      </a:cubicBezTo>
                      <a:cubicBezTo>
                        <a:pt x="185" y="88"/>
                        <a:pt x="175" y="87"/>
                        <a:pt x="165" y="86"/>
                      </a:cubicBezTo>
                      <a:cubicBezTo>
                        <a:pt x="165" y="132"/>
                        <a:pt x="165" y="132"/>
                        <a:pt x="165" y="132"/>
                      </a:cubicBezTo>
                      <a:cubicBezTo>
                        <a:pt x="165" y="143"/>
                        <a:pt x="157" y="151"/>
                        <a:pt x="146" y="151"/>
                      </a:cubicBezTo>
                      <a:cubicBezTo>
                        <a:pt x="136" y="151"/>
                        <a:pt x="127" y="143"/>
                        <a:pt x="127" y="132"/>
                      </a:cubicBezTo>
                      <a:cubicBezTo>
                        <a:pt x="127" y="86"/>
                        <a:pt x="127" y="86"/>
                        <a:pt x="127" y="86"/>
                      </a:cubicBezTo>
                      <a:cubicBezTo>
                        <a:pt x="118" y="87"/>
                        <a:pt x="108" y="88"/>
                        <a:pt x="99" y="90"/>
                      </a:cubicBezTo>
                      <a:cubicBezTo>
                        <a:pt x="99" y="90"/>
                        <a:pt x="99" y="90"/>
                        <a:pt x="99" y="90"/>
                      </a:cubicBezTo>
                      <a:cubicBezTo>
                        <a:pt x="85" y="93"/>
                        <a:pt x="73" y="97"/>
                        <a:pt x="61" y="102"/>
                      </a:cubicBezTo>
                      <a:cubicBezTo>
                        <a:pt x="109" y="267"/>
                        <a:pt x="109" y="267"/>
                        <a:pt x="109" y="267"/>
                      </a:cubicBezTo>
                      <a:cubicBezTo>
                        <a:pt x="112" y="277"/>
                        <a:pt x="106" y="288"/>
                        <a:pt x="96" y="290"/>
                      </a:cubicBezTo>
                      <a:cubicBezTo>
                        <a:pt x="86" y="293"/>
                        <a:pt x="76" y="288"/>
                        <a:pt x="73" y="278"/>
                      </a:cubicBezTo>
                      <a:cubicBezTo>
                        <a:pt x="3" y="38"/>
                        <a:pt x="3" y="38"/>
                        <a:pt x="3" y="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904690" y="4742091"/>
            <a:ext cx="5191310" cy="1228414"/>
            <a:chOff x="904690" y="4742091"/>
            <a:chExt cx="5191310" cy="1228414"/>
          </a:xfrm>
        </p:grpSpPr>
        <p:sp>
          <p:nvSpPr>
            <p:cNvPr id="98" name="任意多边形 97"/>
            <p:cNvSpPr/>
            <p:nvPr/>
          </p:nvSpPr>
          <p:spPr>
            <a:xfrm>
              <a:off x="904690" y="474209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869347" y="4742092"/>
              <a:ext cx="1226653" cy="1228413"/>
              <a:chOff x="4869347" y="4742092"/>
              <a:chExt cx="1226653" cy="1228413"/>
            </a:xfrm>
          </p:grpSpPr>
          <p:sp>
            <p:nvSpPr>
              <p:cNvPr id="63" name="任意多边形 62"/>
              <p:cNvSpPr/>
              <p:nvPr/>
            </p:nvSpPr>
            <p:spPr>
              <a:xfrm rot="16200000">
                <a:off x="4868467" y="474297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5380444" y="4949064"/>
                <a:ext cx="591389" cy="561764"/>
                <a:chOff x="5380444" y="4949064"/>
                <a:chExt cx="591389" cy="561764"/>
              </a:xfrm>
            </p:grpSpPr>
            <p:sp>
              <p:nvSpPr>
                <p:cNvPr id="77" name="Freeform 14"/>
                <p:cNvSpPr/>
                <p:nvPr/>
              </p:nvSpPr>
              <p:spPr bwMode="auto">
                <a:xfrm>
                  <a:off x="5380444" y="4949064"/>
                  <a:ext cx="591389" cy="561764"/>
                </a:xfrm>
                <a:custGeom>
                  <a:avLst/>
                  <a:gdLst>
                    <a:gd name="T0" fmla="*/ 359 w 684"/>
                    <a:gd name="T1" fmla="*/ 57 h 650"/>
                    <a:gd name="T2" fmla="*/ 331 w 684"/>
                    <a:gd name="T3" fmla="*/ 28 h 650"/>
                    <a:gd name="T4" fmla="*/ 360 w 684"/>
                    <a:gd name="T5" fmla="*/ 0 h 650"/>
                    <a:gd name="T6" fmla="*/ 360 w 684"/>
                    <a:gd name="T7" fmla="*/ 0 h 650"/>
                    <a:gd name="T8" fmla="*/ 360 w 684"/>
                    <a:gd name="T9" fmla="*/ 0 h 650"/>
                    <a:gd name="T10" fmla="*/ 360 w 684"/>
                    <a:gd name="T11" fmla="*/ 0 h 650"/>
                    <a:gd name="T12" fmla="*/ 361 w 684"/>
                    <a:gd name="T13" fmla="*/ 0 h 650"/>
                    <a:gd name="T14" fmla="*/ 361 w 684"/>
                    <a:gd name="T15" fmla="*/ 0 h 650"/>
                    <a:gd name="T16" fmla="*/ 589 w 684"/>
                    <a:gd name="T17" fmla="*/ 95 h 650"/>
                    <a:gd name="T18" fmla="*/ 684 w 684"/>
                    <a:gd name="T19" fmla="*/ 325 h 650"/>
                    <a:gd name="T20" fmla="*/ 589 w 684"/>
                    <a:gd name="T21" fmla="*/ 554 h 650"/>
                    <a:gd name="T22" fmla="*/ 359 w 684"/>
                    <a:gd name="T23" fmla="*/ 650 h 650"/>
                    <a:gd name="T24" fmla="*/ 130 w 684"/>
                    <a:gd name="T25" fmla="*/ 554 h 650"/>
                    <a:gd name="T26" fmla="*/ 34 w 684"/>
                    <a:gd name="T27" fmla="*/ 325 h 650"/>
                    <a:gd name="T28" fmla="*/ 43 w 684"/>
                    <a:gd name="T29" fmla="*/ 253 h 650"/>
                    <a:gd name="T30" fmla="*/ 56 w 684"/>
                    <a:gd name="T31" fmla="*/ 210 h 650"/>
                    <a:gd name="T32" fmla="*/ 15 w 684"/>
                    <a:gd name="T33" fmla="*/ 193 h 650"/>
                    <a:gd name="T34" fmla="*/ 5 w 684"/>
                    <a:gd name="T35" fmla="*/ 187 h 650"/>
                    <a:gd name="T36" fmla="*/ 1 w 684"/>
                    <a:gd name="T37" fmla="*/ 176 h 650"/>
                    <a:gd name="T38" fmla="*/ 2 w 684"/>
                    <a:gd name="T39" fmla="*/ 165 h 650"/>
                    <a:gd name="T40" fmla="*/ 9 w 684"/>
                    <a:gd name="T41" fmla="*/ 155 h 650"/>
                    <a:gd name="T42" fmla="*/ 124 w 684"/>
                    <a:gd name="T43" fmla="*/ 66 h 650"/>
                    <a:gd name="T44" fmla="*/ 134 w 684"/>
                    <a:gd name="T45" fmla="*/ 61 h 650"/>
                    <a:gd name="T46" fmla="*/ 146 w 684"/>
                    <a:gd name="T47" fmla="*/ 63 h 650"/>
                    <a:gd name="T48" fmla="*/ 155 w 684"/>
                    <a:gd name="T49" fmla="*/ 70 h 650"/>
                    <a:gd name="T50" fmla="*/ 159 w 684"/>
                    <a:gd name="T51" fmla="*/ 80 h 650"/>
                    <a:gd name="T52" fmla="*/ 180 w 684"/>
                    <a:gd name="T53" fmla="*/ 224 h 650"/>
                    <a:gd name="T54" fmla="*/ 178 w 684"/>
                    <a:gd name="T55" fmla="*/ 236 h 650"/>
                    <a:gd name="T56" fmla="*/ 171 w 684"/>
                    <a:gd name="T57" fmla="*/ 245 h 650"/>
                    <a:gd name="T58" fmla="*/ 161 w 684"/>
                    <a:gd name="T59" fmla="*/ 249 h 650"/>
                    <a:gd name="T60" fmla="*/ 149 w 684"/>
                    <a:gd name="T61" fmla="*/ 248 h 650"/>
                    <a:gd name="T62" fmla="*/ 108 w 684"/>
                    <a:gd name="T63" fmla="*/ 231 h 650"/>
                    <a:gd name="T64" fmla="*/ 98 w 684"/>
                    <a:gd name="T65" fmla="*/ 266 h 650"/>
                    <a:gd name="T66" fmla="*/ 92 w 684"/>
                    <a:gd name="T67" fmla="*/ 325 h 650"/>
                    <a:gd name="T68" fmla="*/ 170 w 684"/>
                    <a:gd name="T69" fmla="*/ 514 h 650"/>
                    <a:gd name="T70" fmla="*/ 359 w 684"/>
                    <a:gd name="T71" fmla="*/ 592 h 650"/>
                    <a:gd name="T72" fmla="*/ 549 w 684"/>
                    <a:gd name="T73" fmla="*/ 514 h 650"/>
                    <a:gd name="T74" fmla="*/ 627 w 684"/>
                    <a:gd name="T75" fmla="*/ 325 h 650"/>
                    <a:gd name="T76" fmla="*/ 549 w 684"/>
                    <a:gd name="T77" fmla="*/ 136 h 650"/>
                    <a:gd name="T78" fmla="*/ 360 w 684"/>
                    <a:gd name="T79" fmla="*/ 57 h 650"/>
                    <a:gd name="T80" fmla="*/ 360 w 684"/>
                    <a:gd name="T81" fmla="*/ 57 h 650"/>
                    <a:gd name="T82" fmla="*/ 360 w 684"/>
                    <a:gd name="T83" fmla="*/ 57 h 650"/>
                    <a:gd name="T84" fmla="*/ 360 w 684"/>
                    <a:gd name="T85" fmla="*/ 57 h 650"/>
                    <a:gd name="T86" fmla="*/ 359 w 684"/>
                    <a:gd name="T87" fmla="*/ 57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4" h="650">
                      <a:moveTo>
                        <a:pt x="359" y="57"/>
                      </a:moveTo>
                      <a:cubicBezTo>
                        <a:pt x="343" y="57"/>
                        <a:pt x="331" y="44"/>
                        <a:pt x="331" y="28"/>
                      </a:cubicBezTo>
                      <a:cubicBezTo>
                        <a:pt x="331" y="13"/>
                        <a:pt x="344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450" y="0"/>
                        <a:pt x="531" y="37"/>
                        <a:pt x="589" y="95"/>
                      </a:cubicBezTo>
                      <a:cubicBezTo>
                        <a:pt x="648" y="154"/>
                        <a:pt x="684" y="235"/>
                        <a:pt x="684" y="325"/>
                      </a:cubicBezTo>
                      <a:cubicBezTo>
                        <a:pt x="684" y="414"/>
                        <a:pt x="648" y="496"/>
                        <a:pt x="589" y="554"/>
                      </a:cubicBezTo>
                      <a:cubicBezTo>
                        <a:pt x="530" y="613"/>
                        <a:pt x="449" y="650"/>
                        <a:pt x="359" y="650"/>
                      </a:cubicBezTo>
                      <a:cubicBezTo>
                        <a:pt x="270" y="650"/>
                        <a:pt x="188" y="613"/>
                        <a:pt x="130" y="554"/>
                      </a:cubicBezTo>
                      <a:cubicBezTo>
                        <a:pt x="71" y="496"/>
                        <a:pt x="34" y="414"/>
                        <a:pt x="34" y="325"/>
                      </a:cubicBezTo>
                      <a:cubicBezTo>
                        <a:pt x="34" y="301"/>
                        <a:pt x="37" y="277"/>
                        <a:pt x="43" y="253"/>
                      </a:cubicBezTo>
                      <a:cubicBezTo>
                        <a:pt x="46" y="238"/>
                        <a:pt x="50" y="224"/>
                        <a:pt x="56" y="210"/>
                      </a:cubicBezTo>
                      <a:cubicBezTo>
                        <a:pt x="15" y="193"/>
                        <a:pt x="15" y="193"/>
                        <a:pt x="15" y="193"/>
                      </a:cubicBezTo>
                      <a:cubicBezTo>
                        <a:pt x="11" y="192"/>
                        <a:pt x="8" y="190"/>
                        <a:pt x="5" y="187"/>
                      </a:cubicBezTo>
                      <a:cubicBezTo>
                        <a:pt x="3" y="183"/>
                        <a:pt x="1" y="180"/>
                        <a:pt x="1" y="176"/>
                      </a:cubicBezTo>
                      <a:cubicBezTo>
                        <a:pt x="0" y="172"/>
                        <a:pt x="1" y="168"/>
                        <a:pt x="2" y="165"/>
                      </a:cubicBezTo>
                      <a:cubicBezTo>
                        <a:pt x="4" y="161"/>
                        <a:pt x="6" y="158"/>
                        <a:pt x="9" y="155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7" y="63"/>
                        <a:pt x="131" y="62"/>
                        <a:pt x="134" y="61"/>
                      </a:cubicBezTo>
                      <a:cubicBezTo>
                        <a:pt x="138" y="61"/>
                        <a:pt x="142" y="61"/>
                        <a:pt x="146" y="63"/>
                      </a:cubicBezTo>
                      <a:cubicBezTo>
                        <a:pt x="149" y="64"/>
                        <a:pt x="153" y="67"/>
                        <a:pt x="155" y="70"/>
                      </a:cubicBezTo>
                      <a:cubicBezTo>
                        <a:pt x="157" y="73"/>
                        <a:pt x="159" y="76"/>
                        <a:pt x="159" y="8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80" y="228"/>
                        <a:pt x="180" y="232"/>
                        <a:pt x="178" y="236"/>
                      </a:cubicBezTo>
                      <a:cubicBezTo>
                        <a:pt x="177" y="239"/>
                        <a:pt x="175" y="242"/>
                        <a:pt x="171" y="245"/>
                      </a:cubicBezTo>
                      <a:cubicBezTo>
                        <a:pt x="168" y="247"/>
                        <a:pt x="165" y="249"/>
                        <a:pt x="161" y="249"/>
                      </a:cubicBezTo>
                      <a:cubicBezTo>
                        <a:pt x="157" y="250"/>
                        <a:pt x="153" y="249"/>
                        <a:pt x="149" y="248"/>
                      </a:cubicBezTo>
                      <a:cubicBezTo>
                        <a:pt x="108" y="231"/>
                        <a:pt x="108" y="231"/>
                        <a:pt x="108" y="231"/>
                      </a:cubicBezTo>
                      <a:cubicBezTo>
                        <a:pt x="104" y="243"/>
                        <a:pt x="101" y="254"/>
                        <a:pt x="98" y="266"/>
                      </a:cubicBezTo>
                      <a:cubicBezTo>
                        <a:pt x="94" y="285"/>
                        <a:pt x="92" y="305"/>
                        <a:pt x="92" y="325"/>
                      </a:cubicBezTo>
                      <a:cubicBezTo>
                        <a:pt x="92" y="399"/>
                        <a:pt x="122" y="466"/>
                        <a:pt x="170" y="514"/>
                      </a:cubicBezTo>
                      <a:cubicBezTo>
                        <a:pt x="219" y="562"/>
                        <a:pt x="285" y="592"/>
                        <a:pt x="359" y="592"/>
                      </a:cubicBezTo>
                      <a:cubicBezTo>
                        <a:pt x="433" y="592"/>
                        <a:pt x="500" y="562"/>
                        <a:pt x="549" y="514"/>
                      </a:cubicBezTo>
                      <a:cubicBezTo>
                        <a:pt x="597" y="466"/>
                        <a:pt x="627" y="399"/>
                        <a:pt x="627" y="325"/>
                      </a:cubicBezTo>
                      <a:cubicBezTo>
                        <a:pt x="627" y="251"/>
                        <a:pt x="597" y="184"/>
                        <a:pt x="549" y="136"/>
                      </a:cubicBezTo>
                      <a:cubicBezTo>
                        <a:pt x="501" y="87"/>
                        <a:pt x="434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59" y="57"/>
                        <a:pt x="359" y="57"/>
                        <a:pt x="359" y="5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>
                  <a:spLocks noEditPoints="1"/>
                </p:cNvSpPr>
                <p:nvPr/>
              </p:nvSpPr>
              <p:spPr bwMode="auto">
                <a:xfrm>
                  <a:off x="5549778" y="5026599"/>
                  <a:ext cx="217976" cy="344885"/>
                </a:xfrm>
                <a:custGeom>
                  <a:avLst/>
                  <a:gdLst>
                    <a:gd name="T0" fmla="*/ 51 w 252"/>
                    <a:gd name="T1" fmla="*/ 388 h 399"/>
                    <a:gd name="T2" fmla="*/ 11 w 252"/>
                    <a:gd name="T3" fmla="*/ 388 h 399"/>
                    <a:gd name="T4" fmla="*/ 11 w 252"/>
                    <a:gd name="T5" fmla="*/ 347 h 399"/>
                    <a:gd name="T6" fmla="*/ 84 w 252"/>
                    <a:gd name="T7" fmla="*/ 274 h 399"/>
                    <a:gd name="T8" fmla="*/ 75 w 252"/>
                    <a:gd name="T9" fmla="*/ 235 h 399"/>
                    <a:gd name="T10" fmla="*/ 101 w 252"/>
                    <a:gd name="T11" fmla="*/ 172 h 399"/>
                    <a:gd name="T12" fmla="*/ 144 w 252"/>
                    <a:gd name="T13" fmla="*/ 149 h 399"/>
                    <a:gd name="T14" fmla="*/ 144 w 252"/>
                    <a:gd name="T15" fmla="*/ 19 h 399"/>
                    <a:gd name="T16" fmla="*/ 163 w 252"/>
                    <a:gd name="T17" fmla="*/ 0 h 399"/>
                    <a:gd name="T18" fmla="*/ 183 w 252"/>
                    <a:gd name="T19" fmla="*/ 19 h 399"/>
                    <a:gd name="T20" fmla="*/ 183 w 252"/>
                    <a:gd name="T21" fmla="*/ 149 h 399"/>
                    <a:gd name="T22" fmla="*/ 226 w 252"/>
                    <a:gd name="T23" fmla="*/ 172 h 399"/>
                    <a:gd name="T24" fmla="*/ 252 w 252"/>
                    <a:gd name="T25" fmla="*/ 235 h 399"/>
                    <a:gd name="T26" fmla="*/ 226 w 252"/>
                    <a:gd name="T27" fmla="*/ 297 h 399"/>
                    <a:gd name="T28" fmla="*/ 163 w 252"/>
                    <a:gd name="T29" fmla="*/ 323 h 399"/>
                    <a:gd name="T30" fmla="*/ 125 w 252"/>
                    <a:gd name="T31" fmla="*/ 314 h 399"/>
                    <a:gd name="T32" fmla="*/ 51 w 252"/>
                    <a:gd name="T33" fmla="*/ 388 h 399"/>
                    <a:gd name="T34" fmla="*/ 190 w 252"/>
                    <a:gd name="T35" fmla="*/ 208 h 399"/>
                    <a:gd name="T36" fmla="*/ 163 w 252"/>
                    <a:gd name="T37" fmla="*/ 197 h 399"/>
                    <a:gd name="T38" fmla="*/ 137 w 252"/>
                    <a:gd name="T39" fmla="*/ 208 h 399"/>
                    <a:gd name="T40" fmla="*/ 126 w 252"/>
                    <a:gd name="T41" fmla="*/ 235 h 399"/>
                    <a:gd name="T42" fmla="*/ 137 w 252"/>
                    <a:gd name="T43" fmla="*/ 261 h 399"/>
                    <a:gd name="T44" fmla="*/ 163 w 252"/>
                    <a:gd name="T45" fmla="*/ 272 h 399"/>
                    <a:gd name="T46" fmla="*/ 190 w 252"/>
                    <a:gd name="T47" fmla="*/ 261 h 399"/>
                    <a:gd name="T48" fmla="*/ 201 w 252"/>
                    <a:gd name="T49" fmla="*/ 235 h 399"/>
                    <a:gd name="T50" fmla="*/ 190 w 252"/>
                    <a:gd name="T51" fmla="*/ 208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2" h="399">
                      <a:moveTo>
                        <a:pt x="51" y="388"/>
                      </a:moveTo>
                      <a:cubicBezTo>
                        <a:pt x="40" y="399"/>
                        <a:pt x="22" y="399"/>
                        <a:pt x="11" y="388"/>
                      </a:cubicBezTo>
                      <a:cubicBezTo>
                        <a:pt x="0" y="377"/>
                        <a:pt x="0" y="359"/>
                        <a:pt x="11" y="347"/>
                      </a:cubicBezTo>
                      <a:cubicBezTo>
                        <a:pt x="84" y="274"/>
                        <a:pt x="84" y="274"/>
                        <a:pt x="84" y="274"/>
                      </a:cubicBezTo>
                      <a:cubicBezTo>
                        <a:pt x="78" y="262"/>
                        <a:pt x="75" y="249"/>
                        <a:pt x="75" y="235"/>
                      </a:cubicBezTo>
                      <a:cubicBezTo>
                        <a:pt x="75" y="210"/>
                        <a:pt x="85" y="188"/>
                        <a:pt x="101" y="172"/>
                      </a:cubicBezTo>
                      <a:cubicBezTo>
                        <a:pt x="113" y="161"/>
                        <a:pt x="128" y="152"/>
                        <a:pt x="144" y="149"/>
                      </a:cubicBezTo>
                      <a:cubicBezTo>
                        <a:pt x="144" y="19"/>
                        <a:pt x="144" y="19"/>
                        <a:pt x="144" y="19"/>
                      </a:cubicBezTo>
                      <a:cubicBezTo>
                        <a:pt x="144" y="8"/>
                        <a:pt x="153" y="0"/>
                        <a:pt x="163" y="0"/>
                      </a:cubicBezTo>
                      <a:cubicBezTo>
                        <a:pt x="174" y="0"/>
                        <a:pt x="183" y="8"/>
                        <a:pt x="183" y="19"/>
                      </a:cubicBezTo>
                      <a:cubicBezTo>
                        <a:pt x="183" y="149"/>
                        <a:pt x="183" y="149"/>
                        <a:pt x="183" y="149"/>
                      </a:cubicBezTo>
                      <a:cubicBezTo>
                        <a:pt x="199" y="152"/>
                        <a:pt x="214" y="161"/>
                        <a:pt x="226" y="172"/>
                      </a:cubicBezTo>
                      <a:cubicBezTo>
                        <a:pt x="242" y="188"/>
                        <a:pt x="252" y="210"/>
                        <a:pt x="252" y="235"/>
                      </a:cubicBezTo>
                      <a:cubicBezTo>
                        <a:pt x="252" y="259"/>
                        <a:pt x="242" y="281"/>
                        <a:pt x="226" y="297"/>
                      </a:cubicBezTo>
                      <a:cubicBezTo>
                        <a:pt x="210" y="313"/>
                        <a:pt x="188" y="323"/>
                        <a:pt x="163" y="323"/>
                      </a:cubicBezTo>
                      <a:cubicBezTo>
                        <a:pt x="150" y="323"/>
                        <a:pt x="136" y="320"/>
                        <a:pt x="125" y="314"/>
                      </a:cubicBezTo>
                      <a:cubicBezTo>
                        <a:pt x="51" y="388"/>
                        <a:pt x="51" y="388"/>
                        <a:pt x="51" y="388"/>
                      </a:cubicBezTo>
                      <a:close/>
                      <a:moveTo>
                        <a:pt x="190" y="208"/>
                      </a:moveTo>
                      <a:cubicBezTo>
                        <a:pt x="183" y="201"/>
                        <a:pt x="174" y="197"/>
                        <a:pt x="163" y="197"/>
                      </a:cubicBezTo>
                      <a:cubicBezTo>
                        <a:pt x="153" y="197"/>
                        <a:pt x="144" y="201"/>
                        <a:pt x="137" y="208"/>
                      </a:cubicBezTo>
                      <a:cubicBezTo>
                        <a:pt x="130" y="215"/>
                        <a:pt x="126" y="224"/>
                        <a:pt x="126" y="235"/>
                      </a:cubicBezTo>
                      <a:cubicBezTo>
                        <a:pt x="126" y="245"/>
                        <a:pt x="130" y="254"/>
                        <a:pt x="137" y="261"/>
                      </a:cubicBezTo>
                      <a:cubicBezTo>
                        <a:pt x="144" y="268"/>
                        <a:pt x="153" y="272"/>
                        <a:pt x="163" y="272"/>
                      </a:cubicBezTo>
                      <a:cubicBezTo>
                        <a:pt x="174" y="272"/>
                        <a:pt x="183" y="268"/>
                        <a:pt x="190" y="261"/>
                      </a:cubicBezTo>
                      <a:cubicBezTo>
                        <a:pt x="197" y="254"/>
                        <a:pt x="201" y="245"/>
                        <a:pt x="201" y="235"/>
                      </a:cubicBezTo>
                      <a:cubicBezTo>
                        <a:pt x="201" y="224"/>
                        <a:pt x="197" y="215"/>
                        <a:pt x="190" y="2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6096000" y="4730731"/>
            <a:ext cx="5053013" cy="1239774"/>
            <a:chOff x="6096000" y="4730731"/>
            <a:chExt cx="5053013" cy="1239774"/>
          </a:xfrm>
        </p:grpSpPr>
        <p:sp>
          <p:nvSpPr>
            <p:cNvPr id="99" name="任意多边形 98"/>
            <p:cNvSpPr/>
            <p:nvPr/>
          </p:nvSpPr>
          <p:spPr>
            <a:xfrm>
              <a:off x="6098901" y="473073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096000" y="4743852"/>
              <a:ext cx="1228413" cy="1226653"/>
              <a:chOff x="6096000" y="4743852"/>
              <a:chExt cx="1228413" cy="1226653"/>
            </a:xfrm>
          </p:grpSpPr>
          <p:sp>
            <p:nvSpPr>
              <p:cNvPr id="68" name="任意多边形 67"/>
              <p:cNvSpPr/>
              <p:nvPr/>
            </p:nvSpPr>
            <p:spPr>
              <a:xfrm rot="10800000">
                <a:off x="6096000" y="474385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6324676" y="4965968"/>
                <a:ext cx="542348" cy="542347"/>
                <a:chOff x="6324676" y="4965968"/>
                <a:chExt cx="542348" cy="542347"/>
              </a:xfrm>
            </p:grpSpPr>
            <p:sp>
              <p:nvSpPr>
                <p:cNvPr id="80" name="Freeform 25"/>
                <p:cNvSpPr>
                  <a:spLocks noEditPoints="1"/>
                </p:cNvSpPr>
                <p:nvPr/>
              </p:nvSpPr>
              <p:spPr bwMode="auto">
                <a:xfrm>
                  <a:off x="6350919" y="4992211"/>
                  <a:ext cx="489863" cy="490154"/>
                </a:xfrm>
                <a:custGeom>
                  <a:avLst/>
                  <a:gdLst>
                    <a:gd name="T0" fmla="*/ 474 w 711"/>
                    <a:gd name="T1" fmla="*/ 58 h 711"/>
                    <a:gd name="T2" fmla="*/ 627 w 711"/>
                    <a:gd name="T3" fmla="*/ 185 h 711"/>
                    <a:gd name="T4" fmla="*/ 654 w 711"/>
                    <a:gd name="T5" fmla="*/ 237 h 711"/>
                    <a:gd name="T6" fmla="*/ 656 w 711"/>
                    <a:gd name="T7" fmla="*/ 236 h 711"/>
                    <a:gd name="T8" fmla="*/ 680 w 711"/>
                    <a:gd name="T9" fmla="*/ 230 h 711"/>
                    <a:gd name="T10" fmla="*/ 708 w 711"/>
                    <a:gd name="T11" fmla="*/ 227 h 711"/>
                    <a:gd name="T12" fmla="*/ 711 w 711"/>
                    <a:gd name="T13" fmla="*/ 227 h 711"/>
                    <a:gd name="T14" fmla="*/ 675 w 711"/>
                    <a:gd name="T15" fmla="*/ 154 h 711"/>
                    <a:gd name="T16" fmla="*/ 484 w 711"/>
                    <a:gd name="T17" fmla="*/ 0 h 711"/>
                    <a:gd name="T18" fmla="*/ 484 w 711"/>
                    <a:gd name="T19" fmla="*/ 3 h 711"/>
                    <a:gd name="T20" fmla="*/ 482 w 711"/>
                    <a:gd name="T21" fmla="*/ 31 h 711"/>
                    <a:gd name="T22" fmla="*/ 475 w 711"/>
                    <a:gd name="T23" fmla="*/ 55 h 711"/>
                    <a:gd name="T24" fmla="*/ 474 w 711"/>
                    <a:gd name="T25" fmla="*/ 58 h 711"/>
                    <a:gd name="T26" fmla="*/ 484 w 711"/>
                    <a:gd name="T27" fmla="*/ 711 h 711"/>
                    <a:gd name="T28" fmla="*/ 557 w 711"/>
                    <a:gd name="T29" fmla="*/ 676 h 711"/>
                    <a:gd name="T30" fmla="*/ 711 w 711"/>
                    <a:gd name="T31" fmla="*/ 485 h 711"/>
                    <a:gd name="T32" fmla="*/ 708 w 711"/>
                    <a:gd name="T33" fmla="*/ 485 h 711"/>
                    <a:gd name="T34" fmla="*/ 680 w 711"/>
                    <a:gd name="T35" fmla="*/ 482 h 711"/>
                    <a:gd name="T36" fmla="*/ 656 w 711"/>
                    <a:gd name="T37" fmla="*/ 476 h 711"/>
                    <a:gd name="T38" fmla="*/ 654 w 711"/>
                    <a:gd name="T39" fmla="*/ 475 h 711"/>
                    <a:gd name="T40" fmla="*/ 527 w 711"/>
                    <a:gd name="T41" fmla="*/ 627 h 711"/>
                    <a:gd name="T42" fmla="*/ 474 w 711"/>
                    <a:gd name="T43" fmla="*/ 654 h 711"/>
                    <a:gd name="T44" fmla="*/ 475 w 711"/>
                    <a:gd name="T45" fmla="*/ 657 h 711"/>
                    <a:gd name="T46" fmla="*/ 482 w 711"/>
                    <a:gd name="T47" fmla="*/ 680 h 711"/>
                    <a:gd name="T48" fmla="*/ 484 w 711"/>
                    <a:gd name="T49" fmla="*/ 708 h 711"/>
                    <a:gd name="T50" fmla="*/ 484 w 711"/>
                    <a:gd name="T51" fmla="*/ 711 h 711"/>
                    <a:gd name="T52" fmla="*/ 237 w 711"/>
                    <a:gd name="T53" fmla="*/ 654 h 711"/>
                    <a:gd name="T54" fmla="*/ 84 w 711"/>
                    <a:gd name="T55" fmla="*/ 527 h 711"/>
                    <a:gd name="T56" fmla="*/ 57 w 711"/>
                    <a:gd name="T57" fmla="*/ 475 h 711"/>
                    <a:gd name="T58" fmla="*/ 55 w 711"/>
                    <a:gd name="T59" fmla="*/ 476 h 711"/>
                    <a:gd name="T60" fmla="*/ 31 w 711"/>
                    <a:gd name="T61" fmla="*/ 482 h 711"/>
                    <a:gd name="T62" fmla="*/ 3 w 711"/>
                    <a:gd name="T63" fmla="*/ 485 h 711"/>
                    <a:gd name="T64" fmla="*/ 0 w 711"/>
                    <a:gd name="T65" fmla="*/ 485 h 711"/>
                    <a:gd name="T66" fmla="*/ 36 w 711"/>
                    <a:gd name="T67" fmla="*/ 557 h 711"/>
                    <a:gd name="T68" fmla="*/ 227 w 711"/>
                    <a:gd name="T69" fmla="*/ 711 h 711"/>
                    <a:gd name="T70" fmla="*/ 227 w 711"/>
                    <a:gd name="T71" fmla="*/ 708 h 711"/>
                    <a:gd name="T72" fmla="*/ 229 w 711"/>
                    <a:gd name="T73" fmla="*/ 680 h 711"/>
                    <a:gd name="T74" fmla="*/ 236 w 711"/>
                    <a:gd name="T75" fmla="*/ 657 h 711"/>
                    <a:gd name="T76" fmla="*/ 237 w 711"/>
                    <a:gd name="T77" fmla="*/ 654 h 711"/>
                    <a:gd name="T78" fmla="*/ 227 w 711"/>
                    <a:gd name="T79" fmla="*/ 0 h 711"/>
                    <a:gd name="T80" fmla="*/ 154 w 711"/>
                    <a:gd name="T81" fmla="*/ 36 h 711"/>
                    <a:gd name="T82" fmla="*/ 0 w 711"/>
                    <a:gd name="T83" fmla="*/ 227 h 711"/>
                    <a:gd name="T84" fmla="*/ 3 w 711"/>
                    <a:gd name="T85" fmla="*/ 227 h 711"/>
                    <a:gd name="T86" fmla="*/ 31 w 711"/>
                    <a:gd name="T87" fmla="*/ 230 h 711"/>
                    <a:gd name="T88" fmla="*/ 55 w 711"/>
                    <a:gd name="T89" fmla="*/ 236 h 711"/>
                    <a:gd name="T90" fmla="*/ 57 w 711"/>
                    <a:gd name="T91" fmla="*/ 237 h 711"/>
                    <a:gd name="T92" fmla="*/ 184 w 711"/>
                    <a:gd name="T93" fmla="*/ 84 h 711"/>
                    <a:gd name="T94" fmla="*/ 237 w 711"/>
                    <a:gd name="T95" fmla="*/ 58 h 711"/>
                    <a:gd name="T96" fmla="*/ 236 w 711"/>
                    <a:gd name="T97" fmla="*/ 55 h 711"/>
                    <a:gd name="T98" fmla="*/ 229 w 711"/>
                    <a:gd name="T99" fmla="*/ 31 h 711"/>
                    <a:gd name="T100" fmla="*/ 227 w 711"/>
                    <a:gd name="T101" fmla="*/ 3 h 711"/>
                    <a:gd name="T102" fmla="*/ 227 w 711"/>
                    <a:gd name="T103" fmla="*/ 0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11" h="711">
                      <a:moveTo>
                        <a:pt x="474" y="58"/>
                      </a:moveTo>
                      <a:cubicBezTo>
                        <a:pt x="539" y="83"/>
                        <a:pt x="592" y="129"/>
                        <a:pt x="627" y="185"/>
                      </a:cubicBezTo>
                      <a:cubicBezTo>
                        <a:pt x="637" y="201"/>
                        <a:pt x="646" y="219"/>
                        <a:pt x="654" y="237"/>
                      </a:cubicBezTo>
                      <a:cubicBezTo>
                        <a:pt x="655" y="237"/>
                        <a:pt x="655" y="236"/>
                        <a:pt x="656" y="236"/>
                      </a:cubicBezTo>
                      <a:cubicBezTo>
                        <a:pt x="664" y="234"/>
                        <a:pt x="672" y="231"/>
                        <a:pt x="680" y="230"/>
                      </a:cubicBezTo>
                      <a:cubicBezTo>
                        <a:pt x="689" y="228"/>
                        <a:pt x="699" y="227"/>
                        <a:pt x="708" y="227"/>
                      </a:cubicBezTo>
                      <a:cubicBezTo>
                        <a:pt x="709" y="227"/>
                        <a:pt x="710" y="227"/>
                        <a:pt x="711" y="227"/>
                      </a:cubicBezTo>
                      <a:cubicBezTo>
                        <a:pt x="702" y="202"/>
                        <a:pt x="690" y="177"/>
                        <a:pt x="675" y="154"/>
                      </a:cubicBezTo>
                      <a:cubicBezTo>
                        <a:pt x="632" y="85"/>
                        <a:pt x="565" y="30"/>
                        <a:pt x="484" y="0"/>
                      </a:cubicBezTo>
                      <a:cubicBezTo>
                        <a:pt x="484" y="1"/>
                        <a:pt x="484" y="2"/>
                        <a:pt x="484" y="3"/>
                      </a:cubicBezTo>
                      <a:cubicBezTo>
                        <a:pt x="484" y="13"/>
                        <a:pt x="483" y="23"/>
                        <a:pt x="482" y="31"/>
                      </a:cubicBezTo>
                      <a:cubicBezTo>
                        <a:pt x="480" y="40"/>
                        <a:pt x="478" y="48"/>
                        <a:pt x="475" y="55"/>
                      </a:cubicBezTo>
                      <a:cubicBezTo>
                        <a:pt x="475" y="56"/>
                        <a:pt x="475" y="57"/>
                        <a:pt x="474" y="58"/>
                      </a:cubicBezTo>
                      <a:close/>
                      <a:moveTo>
                        <a:pt x="484" y="711"/>
                      </a:moveTo>
                      <a:cubicBezTo>
                        <a:pt x="510" y="702"/>
                        <a:pt x="534" y="690"/>
                        <a:pt x="557" y="676"/>
                      </a:cubicBezTo>
                      <a:cubicBezTo>
                        <a:pt x="626" y="632"/>
                        <a:pt x="682" y="566"/>
                        <a:pt x="711" y="485"/>
                      </a:cubicBezTo>
                      <a:cubicBezTo>
                        <a:pt x="710" y="485"/>
                        <a:pt x="709" y="485"/>
                        <a:pt x="708" y="485"/>
                      </a:cubicBezTo>
                      <a:cubicBezTo>
                        <a:pt x="699" y="485"/>
                        <a:pt x="689" y="484"/>
                        <a:pt x="680" y="482"/>
                      </a:cubicBezTo>
                      <a:cubicBezTo>
                        <a:pt x="672" y="480"/>
                        <a:pt x="664" y="478"/>
                        <a:pt x="656" y="476"/>
                      </a:cubicBezTo>
                      <a:cubicBezTo>
                        <a:pt x="655" y="475"/>
                        <a:pt x="655" y="475"/>
                        <a:pt x="654" y="475"/>
                      </a:cubicBezTo>
                      <a:cubicBezTo>
                        <a:pt x="628" y="539"/>
                        <a:pt x="583" y="592"/>
                        <a:pt x="527" y="627"/>
                      </a:cubicBezTo>
                      <a:cubicBezTo>
                        <a:pt x="510" y="638"/>
                        <a:pt x="493" y="647"/>
                        <a:pt x="474" y="654"/>
                      </a:cubicBezTo>
                      <a:cubicBezTo>
                        <a:pt x="475" y="655"/>
                        <a:pt x="475" y="656"/>
                        <a:pt x="475" y="657"/>
                      </a:cubicBezTo>
                      <a:cubicBezTo>
                        <a:pt x="478" y="664"/>
                        <a:pt x="480" y="672"/>
                        <a:pt x="482" y="680"/>
                      </a:cubicBezTo>
                      <a:cubicBezTo>
                        <a:pt x="483" y="689"/>
                        <a:pt x="484" y="699"/>
                        <a:pt x="484" y="708"/>
                      </a:cubicBezTo>
                      <a:cubicBezTo>
                        <a:pt x="484" y="709"/>
                        <a:pt x="484" y="710"/>
                        <a:pt x="484" y="711"/>
                      </a:cubicBezTo>
                      <a:close/>
                      <a:moveTo>
                        <a:pt x="237" y="654"/>
                      </a:moveTo>
                      <a:cubicBezTo>
                        <a:pt x="172" y="628"/>
                        <a:pt x="119" y="583"/>
                        <a:pt x="84" y="527"/>
                      </a:cubicBezTo>
                      <a:cubicBezTo>
                        <a:pt x="74" y="510"/>
                        <a:pt x="65" y="493"/>
                        <a:pt x="57" y="475"/>
                      </a:cubicBezTo>
                      <a:cubicBezTo>
                        <a:pt x="57" y="475"/>
                        <a:pt x="56" y="475"/>
                        <a:pt x="55" y="476"/>
                      </a:cubicBezTo>
                      <a:cubicBezTo>
                        <a:pt x="47" y="478"/>
                        <a:pt x="39" y="480"/>
                        <a:pt x="31" y="482"/>
                      </a:cubicBezTo>
                      <a:cubicBezTo>
                        <a:pt x="22" y="484"/>
                        <a:pt x="12" y="485"/>
                        <a:pt x="3" y="485"/>
                      </a:cubicBezTo>
                      <a:cubicBezTo>
                        <a:pt x="2" y="485"/>
                        <a:pt x="1" y="485"/>
                        <a:pt x="0" y="485"/>
                      </a:cubicBezTo>
                      <a:cubicBezTo>
                        <a:pt x="9" y="510"/>
                        <a:pt x="21" y="535"/>
                        <a:pt x="36" y="557"/>
                      </a:cubicBezTo>
                      <a:cubicBezTo>
                        <a:pt x="80" y="627"/>
                        <a:pt x="146" y="682"/>
                        <a:pt x="227" y="711"/>
                      </a:cubicBezTo>
                      <a:cubicBezTo>
                        <a:pt x="227" y="710"/>
                        <a:pt x="227" y="709"/>
                        <a:pt x="227" y="708"/>
                      </a:cubicBezTo>
                      <a:cubicBezTo>
                        <a:pt x="227" y="699"/>
                        <a:pt x="228" y="689"/>
                        <a:pt x="229" y="680"/>
                      </a:cubicBezTo>
                      <a:cubicBezTo>
                        <a:pt x="231" y="672"/>
                        <a:pt x="233" y="664"/>
                        <a:pt x="236" y="657"/>
                      </a:cubicBezTo>
                      <a:cubicBezTo>
                        <a:pt x="236" y="656"/>
                        <a:pt x="236" y="655"/>
                        <a:pt x="237" y="654"/>
                      </a:cubicBezTo>
                      <a:close/>
                      <a:moveTo>
                        <a:pt x="227" y="0"/>
                      </a:moveTo>
                      <a:cubicBezTo>
                        <a:pt x="201" y="10"/>
                        <a:pt x="177" y="22"/>
                        <a:pt x="154" y="36"/>
                      </a:cubicBezTo>
                      <a:cubicBezTo>
                        <a:pt x="85" y="80"/>
                        <a:pt x="29" y="146"/>
                        <a:pt x="0" y="227"/>
                      </a:cubicBezTo>
                      <a:cubicBezTo>
                        <a:pt x="1" y="227"/>
                        <a:pt x="2" y="227"/>
                        <a:pt x="3" y="227"/>
                      </a:cubicBezTo>
                      <a:cubicBezTo>
                        <a:pt x="12" y="227"/>
                        <a:pt x="22" y="228"/>
                        <a:pt x="31" y="230"/>
                      </a:cubicBezTo>
                      <a:cubicBezTo>
                        <a:pt x="39" y="231"/>
                        <a:pt x="47" y="234"/>
                        <a:pt x="55" y="236"/>
                      </a:cubicBezTo>
                      <a:cubicBezTo>
                        <a:pt x="56" y="236"/>
                        <a:pt x="56" y="237"/>
                        <a:pt x="57" y="237"/>
                      </a:cubicBezTo>
                      <a:cubicBezTo>
                        <a:pt x="83" y="172"/>
                        <a:pt x="128" y="120"/>
                        <a:pt x="184" y="84"/>
                      </a:cubicBezTo>
                      <a:cubicBezTo>
                        <a:pt x="201" y="74"/>
                        <a:pt x="218" y="65"/>
                        <a:pt x="237" y="58"/>
                      </a:cubicBezTo>
                      <a:cubicBezTo>
                        <a:pt x="236" y="57"/>
                        <a:pt x="236" y="56"/>
                        <a:pt x="236" y="55"/>
                      </a:cubicBezTo>
                      <a:cubicBezTo>
                        <a:pt x="233" y="48"/>
                        <a:pt x="231" y="40"/>
                        <a:pt x="229" y="31"/>
                      </a:cubicBezTo>
                      <a:cubicBezTo>
                        <a:pt x="228" y="23"/>
                        <a:pt x="227" y="13"/>
                        <a:pt x="227" y="3"/>
                      </a:cubicBezTo>
                      <a:cubicBezTo>
                        <a:pt x="227" y="2"/>
                        <a:pt x="227" y="1"/>
                        <a:pt x="2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6324676" y="4965968"/>
                  <a:ext cx="542348" cy="542347"/>
                </a:xfrm>
                <a:custGeom>
                  <a:avLst/>
                  <a:gdLst>
                    <a:gd name="T0" fmla="*/ 312 w 787"/>
                    <a:gd name="T1" fmla="*/ 197 h 787"/>
                    <a:gd name="T2" fmla="*/ 243 w 787"/>
                    <a:gd name="T3" fmla="*/ 243 h 787"/>
                    <a:gd name="T4" fmla="*/ 197 w 787"/>
                    <a:gd name="T5" fmla="*/ 312 h 787"/>
                    <a:gd name="T6" fmla="*/ 144 w 787"/>
                    <a:gd name="T7" fmla="*/ 325 h 787"/>
                    <a:gd name="T8" fmla="*/ 62 w 787"/>
                    <a:gd name="T9" fmla="*/ 305 h 787"/>
                    <a:gd name="T10" fmla="*/ 41 w 787"/>
                    <a:gd name="T11" fmla="*/ 303 h 787"/>
                    <a:gd name="T12" fmla="*/ 11 w 787"/>
                    <a:gd name="T13" fmla="*/ 318 h 787"/>
                    <a:gd name="T14" fmla="*/ 11 w 787"/>
                    <a:gd name="T15" fmla="*/ 470 h 787"/>
                    <a:gd name="T16" fmla="*/ 41 w 787"/>
                    <a:gd name="T17" fmla="*/ 485 h 787"/>
                    <a:gd name="T18" fmla="*/ 62 w 787"/>
                    <a:gd name="T19" fmla="*/ 483 h 787"/>
                    <a:gd name="T20" fmla="*/ 144 w 787"/>
                    <a:gd name="T21" fmla="*/ 462 h 787"/>
                    <a:gd name="T22" fmla="*/ 197 w 787"/>
                    <a:gd name="T23" fmla="*/ 476 h 787"/>
                    <a:gd name="T24" fmla="*/ 243 w 787"/>
                    <a:gd name="T25" fmla="*/ 545 h 787"/>
                    <a:gd name="T26" fmla="*/ 312 w 787"/>
                    <a:gd name="T27" fmla="*/ 591 h 787"/>
                    <a:gd name="T28" fmla="*/ 325 w 787"/>
                    <a:gd name="T29" fmla="*/ 643 h 787"/>
                    <a:gd name="T30" fmla="*/ 305 w 787"/>
                    <a:gd name="T31" fmla="*/ 726 h 787"/>
                    <a:gd name="T32" fmla="*/ 303 w 787"/>
                    <a:gd name="T33" fmla="*/ 746 h 787"/>
                    <a:gd name="T34" fmla="*/ 317 w 787"/>
                    <a:gd name="T35" fmla="*/ 777 h 787"/>
                    <a:gd name="T36" fmla="*/ 470 w 787"/>
                    <a:gd name="T37" fmla="*/ 777 h 787"/>
                    <a:gd name="T38" fmla="*/ 484 w 787"/>
                    <a:gd name="T39" fmla="*/ 746 h 787"/>
                    <a:gd name="T40" fmla="*/ 482 w 787"/>
                    <a:gd name="T41" fmla="*/ 726 h 787"/>
                    <a:gd name="T42" fmla="*/ 462 w 787"/>
                    <a:gd name="T43" fmla="*/ 643 h 787"/>
                    <a:gd name="T44" fmla="*/ 475 w 787"/>
                    <a:gd name="T45" fmla="*/ 591 h 787"/>
                    <a:gd name="T46" fmla="*/ 544 w 787"/>
                    <a:gd name="T47" fmla="*/ 545 h 787"/>
                    <a:gd name="T48" fmla="*/ 590 w 787"/>
                    <a:gd name="T49" fmla="*/ 476 h 787"/>
                    <a:gd name="T50" fmla="*/ 643 w 787"/>
                    <a:gd name="T51" fmla="*/ 462 h 787"/>
                    <a:gd name="T52" fmla="*/ 725 w 787"/>
                    <a:gd name="T53" fmla="*/ 483 h 787"/>
                    <a:gd name="T54" fmla="*/ 746 w 787"/>
                    <a:gd name="T55" fmla="*/ 485 h 787"/>
                    <a:gd name="T56" fmla="*/ 777 w 787"/>
                    <a:gd name="T57" fmla="*/ 470 h 787"/>
                    <a:gd name="T58" fmla="*/ 776 w 787"/>
                    <a:gd name="T59" fmla="*/ 318 h 787"/>
                    <a:gd name="T60" fmla="*/ 746 w 787"/>
                    <a:gd name="T61" fmla="*/ 303 h 787"/>
                    <a:gd name="T62" fmla="*/ 725 w 787"/>
                    <a:gd name="T63" fmla="*/ 305 h 787"/>
                    <a:gd name="T64" fmla="*/ 643 w 787"/>
                    <a:gd name="T65" fmla="*/ 325 h 787"/>
                    <a:gd name="T66" fmla="*/ 590 w 787"/>
                    <a:gd name="T67" fmla="*/ 312 h 787"/>
                    <a:gd name="T68" fmla="*/ 544 w 787"/>
                    <a:gd name="T69" fmla="*/ 243 h 787"/>
                    <a:gd name="T70" fmla="*/ 475 w 787"/>
                    <a:gd name="T71" fmla="*/ 197 h 787"/>
                    <a:gd name="T72" fmla="*/ 462 w 787"/>
                    <a:gd name="T73" fmla="*/ 145 h 787"/>
                    <a:gd name="T74" fmla="*/ 482 w 787"/>
                    <a:gd name="T75" fmla="*/ 62 h 787"/>
                    <a:gd name="T76" fmla="*/ 484 w 787"/>
                    <a:gd name="T77" fmla="*/ 41 h 787"/>
                    <a:gd name="T78" fmla="*/ 470 w 787"/>
                    <a:gd name="T79" fmla="*/ 11 h 787"/>
                    <a:gd name="T80" fmla="*/ 317 w 787"/>
                    <a:gd name="T81" fmla="*/ 11 h 787"/>
                    <a:gd name="T82" fmla="*/ 303 w 787"/>
                    <a:gd name="T83" fmla="*/ 41 h 787"/>
                    <a:gd name="T84" fmla="*/ 305 w 787"/>
                    <a:gd name="T85" fmla="*/ 62 h 787"/>
                    <a:gd name="T86" fmla="*/ 325 w 787"/>
                    <a:gd name="T87" fmla="*/ 145 h 787"/>
                    <a:gd name="T88" fmla="*/ 312 w 787"/>
                    <a:gd name="T89" fmla="*/ 197 h 787"/>
                    <a:gd name="T90" fmla="*/ 238 w 787"/>
                    <a:gd name="T91" fmla="*/ 394 h 787"/>
                    <a:gd name="T92" fmla="*/ 394 w 787"/>
                    <a:gd name="T93" fmla="*/ 238 h 787"/>
                    <a:gd name="T94" fmla="*/ 549 w 787"/>
                    <a:gd name="T95" fmla="*/ 394 h 787"/>
                    <a:gd name="T96" fmla="*/ 394 w 787"/>
                    <a:gd name="T97" fmla="*/ 550 h 787"/>
                    <a:gd name="T98" fmla="*/ 238 w 787"/>
                    <a:gd name="T99" fmla="*/ 394 h 7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7" h="787">
                      <a:moveTo>
                        <a:pt x="312" y="197"/>
                      </a:moveTo>
                      <a:cubicBezTo>
                        <a:pt x="286" y="208"/>
                        <a:pt x="262" y="224"/>
                        <a:pt x="243" y="243"/>
                      </a:cubicBezTo>
                      <a:cubicBezTo>
                        <a:pt x="223" y="263"/>
                        <a:pt x="208" y="286"/>
                        <a:pt x="197" y="312"/>
                      </a:cubicBezTo>
                      <a:cubicBezTo>
                        <a:pt x="186" y="319"/>
                        <a:pt x="166" y="325"/>
                        <a:pt x="144" y="325"/>
                      </a:cubicBezTo>
                      <a:cubicBezTo>
                        <a:pt x="99" y="325"/>
                        <a:pt x="98" y="312"/>
                        <a:pt x="62" y="305"/>
                      </a:cubicBezTo>
                      <a:cubicBezTo>
                        <a:pt x="55" y="304"/>
                        <a:pt x="48" y="303"/>
                        <a:pt x="41" y="303"/>
                      </a:cubicBezTo>
                      <a:cubicBezTo>
                        <a:pt x="30" y="303"/>
                        <a:pt x="13" y="304"/>
                        <a:pt x="11" y="318"/>
                      </a:cubicBezTo>
                      <a:cubicBezTo>
                        <a:pt x="0" y="368"/>
                        <a:pt x="0" y="420"/>
                        <a:pt x="11" y="470"/>
                      </a:cubicBezTo>
                      <a:cubicBezTo>
                        <a:pt x="13" y="484"/>
                        <a:pt x="30" y="485"/>
                        <a:pt x="41" y="485"/>
                      </a:cubicBezTo>
                      <a:cubicBezTo>
                        <a:pt x="48" y="485"/>
                        <a:pt x="55" y="484"/>
                        <a:pt x="62" y="483"/>
                      </a:cubicBezTo>
                      <a:cubicBezTo>
                        <a:pt x="98" y="475"/>
                        <a:pt x="99" y="462"/>
                        <a:pt x="144" y="462"/>
                      </a:cubicBezTo>
                      <a:cubicBezTo>
                        <a:pt x="166" y="462"/>
                        <a:pt x="186" y="468"/>
                        <a:pt x="197" y="476"/>
                      </a:cubicBezTo>
                      <a:cubicBezTo>
                        <a:pt x="207" y="502"/>
                        <a:pt x="223" y="525"/>
                        <a:pt x="243" y="545"/>
                      </a:cubicBezTo>
                      <a:cubicBezTo>
                        <a:pt x="262" y="564"/>
                        <a:pt x="286" y="580"/>
                        <a:pt x="312" y="591"/>
                      </a:cubicBezTo>
                      <a:cubicBezTo>
                        <a:pt x="319" y="601"/>
                        <a:pt x="325" y="621"/>
                        <a:pt x="325" y="643"/>
                      </a:cubicBezTo>
                      <a:cubicBezTo>
                        <a:pt x="325" y="688"/>
                        <a:pt x="312" y="689"/>
                        <a:pt x="305" y="726"/>
                      </a:cubicBezTo>
                      <a:cubicBezTo>
                        <a:pt x="303" y="732"/>
                        <a:pt x="303" y="739"/>
                        <a:pt x="303" y="746"/>
                      </a:cubicBezTo>
                      <a:cubicBezTo>
                        <a:pt x="303" y="757"/>
                        <a:pt x="304" y="774"/>
                        <a:pt x="317" y="777"/>
                      </a:cubicBezTo>
                      <a:cubicBezTo>
                        <a:pt x="368" y="787"/>
                        <a:pt x="419" y="787"/>
                        <a:pt x="470" y="777"/>
                      </a:cubicBezTo>
                      <a:cubicBezTo>
                        <a:pt x="483" y="774"/>
                        <a:pt x="484" y="757"/>
                        <a:pt x="484" y="746"/>
                      </a:cubicBezTo>
                      <a:cubicBezTo>
                        <a:pt x="484" y="739"/>
                        <a:pt x="484" y="732"/>
                        <a:pt x="482" y="726"/>
                      </a:cubicBezTo>
                      <a:cubicBezTo>
                        <a:pt x="475" y="689"/>
                        <a:pt x="462" y="688"/>
                        <a:pt x="462" y="643"/>
                      </a:cubicBezTo>
                      <a:cubicBezTo>
                        <a:pt x="462" y="621"/>
                        <a:pt x="468" y="601"/>
                        <a:pt x="475" y="591"/>
                      </a:cubicBezTo>
                      <a:cubicBezTo>
                        <a:pt x="501" y="580"/>
                        <a:pt x="525" y="564"/>
                        <a:pt x="544" y="545"/>
                      </a:cubicBezTo>
                      <a:cubicBezTo>
                        <a:pt x="564" y="525"/>
                        <a:pt x="580" y="502"/>
                        <a:pt x="590" y="476"/>
                      </a:cubicBezTo>
                      <a:cubicBezTo>
                        <a:pt x="601" y="468"/>
                        <a:pt x="621" y="462"/>
                        <a:pt x="643" y="462"/>
                      </a:cubicBezTo>
                      <a:cubicBezTo>
                        <a:pt x="688" y="462"/>
                        <a:pt x="689" y="475"/>
                        <a:pt x="725" y="483"/>
                      </a:cubicBezTo>
                      <a:cubicBezTo>
                        <a:pt x="732" y="484"/>
                        <a:pt x="739" y="485"/>
                        <a:pt x="746" y="485"/>
                      </a:cubicBezTo>
                      <a:cubicBezTo>
                        <a:pt x="757" y="485"/>
                        <a:pt x="774" y="484"/>
                        <a:pt x="777" y="470"/>
                      </a:cubicBezTo>
                      <a:cubicBezTo>
                        <a:pt x="787" y="420"/>
                        <a:pt x="787" y="368"/>
                        <a:pt x="776" y="318"/>
                      </a:cubicBezTo>
                      <a:cubicBezTo>
                        <a:pt x="774" y="304"/>
                        <a:pt x="757" y="303"/>
                        <a:pt x="746" y="303"/>
                      </a:cubicBezTo>
                      <a:cubicBezTo>
                        <a:pt x="739" y="303"/>
                        <a:pt x="732" y="304"/>
                        <a:pt x="725" y="305"/>
                      </a:cubicBezTo>
                      <a:cubicBezTo>
                        <a:pt x="689" y="312"/>
                        <a:pt x="688" y="325"/>
                        <a:pt x="643" y="325"/>
                      </a:cubicBezTo>
                      <a:cubicBezTo>
                        <a:pt x="621" y="325"/>
                        <a:pt x="601" y="319"/>
                        <a:pt x="590" y="312"/>
                      </a:cubicBezTo>
                      <a:cubicBezTo>
                        <a:pt x="580" y="286"/>
                        <a:pt x="564" y="263"/>
                        <a:pt x="544" y="243"/>
                      </a:cubicBezTo>
                      <a:cubicBezTo>
                        <a:pt x="525" y="224"/>
                        <a:pt x="501" y="208"/>
                        <a:pt x="475" y="197"/>
                      </a:cubicBezTo>
                      <a:cubicBezTo>
                        <a:pt x="468" y="186"/>
                        <a:pt x="462" y="167"/>
                        <a:pt x="462" y="145"/>
                      </a:cubicBezTo>
                      <a:cubicBezTo>
                        <a:pt x="462" y="99"/>
                        <a:pt x="475" y="99"/>
                        <a:pt x="482" y="62"/>
                      </a:cubicBezTo>
                      <a:cubicBezTo>
                        <a:pt x="484" y="56"/>
                        <a:pt x="484" y="48"/>
                        <a:pt x="484" y="41"/>
                      </a:cubicBezTo>
                      <a:cubicBezTo>
                        <a:pt x="484" y="30"/>
                        <a:pt x="483" y="14"/>
                        <a:pt x="470" y="11"/>
                      </a:cubicBezTo>
                      <a:cubicBezTo>
                        <a:pt x="419" y="0"/>
                        <a:pt x="368" y="1"/>
                        <a:pt x="317" y="11"/>
                      </a:cubicBezTo>
                      <a:cubicBezTo>
                        <a:pt x="304" y="14"/>
                        <a:pt x="303" y="30"/>
                        <a:pt x="303" y="41"/>
                      </a:cubicBezTo>
                      <a:cubicBezTo>
                        <a:pt x="303" y="48"/>
                        <a:pt x="303" y="56"/>
                        <a:pt x="305" y="62"/>
                      </a:cubicBezTo>
                      <a:cubicBezTo>
                        <a:pt x="312" y="99"/>
                        <a:pt x="325" y="99"/>
                        <a:pt x="325" y="145"/>
                      </a:cubicBezTo>
                      <a:cubicBezTo>
                        <a:pt x="325" y="167"/>
                        <a:pt x="319" y="187"/>
                        <a:pt x="312" y="197"/>
                      </a:cubicBezTo>
                      <a:close/>
                      <a:moveTo>
                        <a:pt x="238" y="394"/>
                      </a:moveTo>
                      <a:cubicBezTo>
                        <a:pt x="238" y="308"/>
                        <a:pt x="307" y="238"/>
                        <a:pt x="394" y="238"/>
                      </a:cubicBezTo>
                      <a:cubicBezTo>
                        <a:pt x="480" y="238"/>
                        <a:pt x="549" y="308"/>
                        <a:pt x="549" y="394"/>
                      </a:cubicBezTo>
                      <a:cubicBezTo>
                        <a:pt x="549" y="480"/>
                        <a:pt x="480" y="550"/>
                        <a:pt x="394" y="550"/>
                      </a:cubicBezTo>
                      <a:cubicBezTo>
                        <a:pt x="307" y="550"/>
                        <a:pt x="238" y="480"/>
                        <a:pt x="238" y="3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096000" y="3515439"/>
            <a:ext cx="5053013" cy="1228413"/>
            <a:chOff x="6096000" y="3515439"/>
            <a:chExt cx="5053013" cy="1228413"/>
          </a:xfrm>
        </p:grpSpPr>
        <p:sp>
          <p:nvSpPr>
            <p:cNvPr id="97" name="任意多边形 96"/>
            <p:cNvSpPr/>
            <p:nvPr/>
          </p:nvSpPr>
          <p:spPr>
            <a:xfrm>
              <a:off x="6098901" y="352421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096000" y="3515439"/>
              <a:ext cx="1226653" cy="1228413"/>
              <a:chOff x="6096000" y="3515439"/>
              <a:chExt cx="1226653" cy="1228413"/>
            </a:xfrm>
          </p:grpSpPr>
          <p:sp>
            <p:nvSpPr>
              <p:cNvPr id="69" name="任意多边形 68"/>
              <p:cNvSpPr/>
              <p:nvPr/>
            </p:nvSpPr>
            <p:spPr>
              <a:xfrm rot="5400000">
                <a:off x="6095120" y="351631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6256085" y="3957588"/>
                <a:ext cx="675141" cy="626498"/>
                <a:chOff x="6256085" y="3957588"/>
                <a:chExt cx="675141" cy="626498"/>
              </a:xfrm>
            </p:grpSpPr>
            <p:sp>
              <p:nvSpPr>
                <p:cNvPr id="83" name="Freeform 36"/>
                <p:cNvSpPr>
                  <a:spLocks noEditPoints="1"/>
                </p:cNvSpPr>
                <p:nvPr/>
              </p:nvSpPr>
              <p:spPr bwMode="auto">
                <a:xfrm>
                  <a:off x="6343495" y="3957588"/>
                  <a:ext cx="321479" cy="213587"/>
                </a:xfrm>
                <a:custGeom>
                  <a:avLst/>
                  <a:gdLst>
                    <a:gd name="T0" fmla="*/ 133 w 372"/>
                    <a:gd name="T1" fmla="*/ 185 h 247"/>
                    <a:gd name="T2" fmla="*/ 118 w 372"/>
                    <a:gd name="T3" fmla="*/ 152 h 247"/>
                    <a:gd name="T4" fmla="*/ 136 w 372"/>
                    <a:gd name="T5" fmla="*/ 115 h 247"/>
                    <a:gd name="T6" fmla="*/ 180 w 372"/>
                    <a:gd name="T7" fmla="*/ 100 h 247"/>
                    <a:gd name="T8" fmla="*/ 180 w 372"/>
                    <a:gd name="T9" fmla="*/ 84 h 247"/>
                    <a:gd name="T10" fmla="*/ 205 w 372"/>
                    <a:gd name="T11" fmla="*/ 84 h 247"/>
                    <a:gd name="T12" fmla="*/ 205 w 372"/>
                    <a:gd name="T13" fmla="*/ 99 h 247"/>
                    <a:gd name="T14" fmla="*/ 246 w 372"/>
                    <a:gd name="T15" fmla="*/ 114 h 247"/>
                    <a:gd name="T16" fmla="*/ 263 w 372"/>
                    <a:gd name="T17" fmla="*/ 152 h 247"/>
                    <a:gd name="T18" fmla="*/ 221 w 372"/>
                    <a:gd name="T19" fmla="*/ 152 h 247"/>
                    <a:gd name="T20" fmla="*/ 215 w 372"/>
                    <a:gd name="T21" fmla="*/ 136 h 247"/>
                    <a:gd name="T22" fmla="*/ 167 w 372"/>
                    <a:gd name="T23" fmla="*/ 134 h 247"/>
                    <a:gd name="T24" fmla="*/ 167 w 372"/>
                    <a:gd name="T25" fmla="*/ 156 h 247"/>
                    <a:gd name="T26" fmla="*/ 217 w 372"/>
                    <a:gd name="T27" fmla="*/ 171 h 247"/>
                    <a:gd name="T28" fmla="*/ 251 w 372"/>
                    <a:gd name="T29" fmla="*/ 188 h 247"/>
                    <a:gd name="T30" fmla="*/ 266 w 372"/>
                    <a:gd name="T31" fmla="*/ 223 h 247"/>
                    <a:gd name="T32" fmla="*/ 265 w 372"/>
                    <a:gd name="T33" fmla="*/ 234 h 247"/>
                    <a:gd name="T34" fmla="*/ 259 w 372"/>
                    <a:gd name="T35" fmla="*/ 246 h 247"/>
                    <a:gd name="T36" fmla="*/ 222 w 372"/>
                    <a:gd name="T37" fmla="*/ 230 h 247"/>
                    <a:gd name="T38" fmla="*/ 217 w 372"/>
                    <a:gd name="T39" fmla="*/ 217 h 247"/>
                    <a:gd name="T40" fmla="*/ 133 w 372"/>
                    <a:gd name="T41" fmla="*/ 185 h 247"/>
                    <a:gd name="T42" fmla="*/ 191 w 372"/>
                    <a:gd name="T43" fmla="*/ 39 h 247"/>
                    <a:gd name="T44" fmla="*/ 83 w 372"/>
                    <a:gd name="T45" fmla="*/ 83 h 247"/>
                    <a:gd name="T46" fmla="*/ 39 w 372"/>
                    <a:gd name="T47" fmla="*/ 191 h 247"/>
                    <a:gd name="T48" fmla="*/ 44 w 372"/>
                    <a:gd name="T49" fmla="*/ 231 h 247"/>
                    <a:gd name="T50" fmla="*/ 9 w 372"/>
                    <a:gd name="T51" fmla="*/ 247 h 247"/>
                    <a:gd name="T52" fmla="*/ 0 w 372"/>
                    <a:gd name="T53" fmla="*/ 191 h 247"/>
                    <a:gd name="T54" fmla="*/ 56 w 372"/>
                    <a:gd name="T55" fmla="*/ 56 h 247"/>
                    <a:gd name="T56" fmla="*/ 191 w 372"/>
                    <a:gd name="T57" fmla="*/ 0 h 247"/>
                    <a:gd name="T58" fmla="*/ 326 w 372"/>
                    <a:gd name="T59" fmla="*/ 56 h 247"/>
                    <a:gd name="T60" fmla="*/ 372 w 372"/>
                    <a:gd name="T61" fmla="*/ 132 h 247"/>
                    <a:gd name="T62" fmla="*/ 339 w 372"/>
                    <a:gd name="T63" fmla="*/ 152 h 247"/>
                    <a:gd name="T64" fmla="*/ 299 w 372"/>
                    <a:gd name="T65" fmla="*/ 83 h 247"/>
                    <a:gd name="T66" fmla="*/ 191 w 372"/>
                    <a:gd name="T67" fmla="*/ 39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2" h="247">
                      <a:moveTo>
                        <a:pt x="133" y="185"/>
                      </a:moveTo>
                      <a:cubicBezTo>
                        <a:pt x="123" y="177"/>
                        <a:pt x="118" y="166"/>
                        <a:pt x="118" y="152"/>
                      </a:cubicBezTo>
                      <a:cubicBezTo>
                        <a:pt x="118" y="136"/>
                        <a:pt x="124" y="124"/>
                        <a:pt x="136" y="115"/>
                      </a:cubicBezTo>
                      <a:cubicBezTo>
                        <a:pt x="147" y="105"/>
                        <a:pt x="160" y="100"/>
                        <a:pt x="180" y="100"/>
                      </a:cubicBezTo>
                      <a:cubicBezTo>
                        <a:pt x="180" y="84"/>
                        <a:pt x="180" y="84"/>
                        <a:pt x="180" y="84"/>
                      </a:cubicBezTo>
                      <a:cubicBezTo>
                        <a:pt x="205" y="84"/>
                        <a:pt x="205" y="84"/>
                        <a:pt x="205" y="84"/>
                      </a:cubicBezTo>
                      <a:cubicBezTo>
                        <a:pt x="205" y="99"/>
                        <a:pt x="205" y="99"/>
                        <a:pt x="205" y="99"/>
                      </a:cubicBezTo>
                      <a:cubicBezTo>
                        <a:pt x="224" y="100"/>
                        <a:pt x="235" y="104"/>
                        <a:pt x="246" y="114"/>
                      </a:cubicBezTo>
                      <a:cubicBezTo>
                        <a:pt x="257" y="123"/>
                        <a:pt x="262" y="136"/>
                        <a:pt x="263" y="152"/>
                      </a:cubicBezTo>
                      <a:cubicBezTo>
                        <a:pt x="221" y="152"/>
                        <a:pt x="221" y="152"/>
                        <a:pt x="221" y="152"/>
                      </a:cubicBezTo>
                      <a:cubicBezTo>
                        <a:pt x="220" y="145"/>
                        <a:pt x="218" y="140"/>
                        <a:pt x="215" y="136"/>
                      </a:cubicBezTo>
                      <a:cubicBezTo>
                        <a:pt x="208" y="128"/>
                        <a:pt x="176" y="128"/>
                        <a:pt x="167" y="134"/>
                      </a:cubicBezTo>
                      <a:cubicBezTo>
                        <a:pt x="161" y="139"/>
                        <a:pt x="160" y="151"/>
                        <a:pt x="167" y="156"/>
                      </a:cubicBezTo>
                      <a:cubicBezTo>
                        <a:pt x="175" y="162"/>
                        <a:pt x="205" y="167"/>
                        <a:pt x="217" y="171"/>
                      </a:cubicBezTo>
                      <a:cubicBezTo>
                        <a:pt x="232" y="176"/>
                        <a:pt x="244" y="181"/>
                        <a:pt x="251" y="188"/>
                      </a:cubicBezTo>
                      <a:cubicBezTo>
                        <a:pt x="261" y="197"/>
                        <a:pt x="266" y="208"/>
                        <a:pt x="266" y="223"/>
                      </a:cubicBezTo>
                      <a:cubicBezTo>
                        <a:pt x="266" y="227"/>
                        <a:pt x="266" y="231"/>
                        <a:pt x="265" y="234"/>
                      </a:cubicBezTo>
                      <a:cubicBezTo>
                        <a:pt x="263" y="238"/>
                        <a:pt x="261" y="242"/>
                        <a:pt x="259" y="246"/>
                      </a:cubicBezTo>
                      <a:cubicBezTo>
                        <a:pt x="247" y="240"/>
                        <a:pt x="235" y="235"/>
                        <a:pt x="222" y="230"/>
                      </a:cubicBezTo>
                      <a:cubicBezTo>
                        <a:pt x="223" y="225"/>
                        <a:pt x="221" y="220"/>
                        <a:pt x="217" y="217"/>
                      </a:cubicBezTo>
                      <a:cubicBezTo>
                        <a:pt x="200" y="204"/>
                        <a:pt x="158" y="207"/>
                        <a:pt x="133" y="185"/>
                      </a:cubicBezTo>
                      <a:close/>
                      <a:moveTo>
                        <a:pt x="191" y="39"/>
                      </a:moveTo>
                      <a:cubicBezTo>
                        <a:pt x="149" y="39"/>
                        <a:pt x="111" y="56"/>
                        <a:pt x="83" y="83"/>
                      </a:cubicBezTo>
                      <a:cubicBezTo>
                        <a:pt x="56" y="111"/>
                        <a:pt x="39" y="149"/>
                        <a:pt x="39" y="191"/>
                      </a:cubicBezTo>
                      <a:cubicBezTo>
                        <a:pt x="39" y="205"/>
                        <a:pt x="40" y="219"/>
                        <a:pt x="44" y="231"/>
                      </a:cubicBezTo>
                      <a:cubicBezTo>
                        <a:pt x="32" y="236"/>
                        <a:pt x="20" y="241"/>
                        <a:pt x="9" y="247"/>
                      </a:cubicBezTo>
                      <a:cubicBezTo>
                        <a:pt x="3" y="229"/>
                        <a:pt x="0" y="210"/>
                        <a:pt x="0" y="191"/>
                      </a:cubicBezTo>
                      <a:cubicBezTo>
                        <a:pt x="0" y="138"/>
                        <a:pt x="22" y="91"/>
                        <a:pt x="56" y="56"/>
                      </a:cubicBezTo>
                      <a:cubicBezTo>
                        <a:pt x="91" y="22"/>
                        <a:pt x="138" y="0"/>
                        <a:pt x="191" y="0"/>
                      </a:cubicBezTo>
                      <a:cubicBezTo>
                        <a:pt x="244" y="0"/>
                        <a:pt x="291" y="22"/>
                        <a:pt x="326" y="56"/>
                      </a:cubicBezTo>
                      <a:cubicBezTo>
                        <a:pt x="347" y="77"/>
                        <a:pt x="363" y="103"/>
                        <a:pt x="372" y="132"/>
                      </a:cubicBezTo>
                      <a:cubicBezTo>
                        <a:pt x="361" y="138"/>
                        <a:pt x="349" y="145"/>
                        <a:pt x="339" y="152"/>
                      </a:cubicBezTo>
                      <a:cubicBezTo>
                        <a:pt x="332" y="126"/>
                        <a:pt x="318" y="102"/>
                        <a:pt x="299" y="83"/>
                      </a:cubicBezTo>
                      <a:cubicBezTo>
                        <a:pt x="271" y="56"/>
                        <a:pt x="233" y="39"/>
                        <a:pt x="191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>
                  <a:spLocks noEditPoints="1"/>
                </p:cNvSpPr>
                <p:nvPr/>
              </p:nvSpPr>
              <p:spPr bwMode="auto">
                <a:xfrm>
                  <a:off x="6595850" y="4084497"/>
                  <a:ext cx="335376" cy="351103"/>
                </a:xfrm>
                <a:custGeom>
                  <a:avLst/>
                  <a:gdLst>
                    <a:gd name="T0" fmla="*/ 41 w 388"/>
                    <a:gd name="T1" fmla="*/ 59 h 406"/>
                    <a:gd name="T2" fmla="*/ 185 w 388"/>
                    <a:gd name="T3" fmla="*/ 0 h 406"/>
                    <a:gd name="T4" fmla="*/ 329 w 388"/>
                    <a:gd name="T5" fmla="*/ 59 h 406"/>
                    <a:gd name="T6" fmla="*/ 388 w 388"/>
                    <a:gd name="T7" fmla="*/ 203 h 406"/>
                    <a:gd name="T8" fmla="*/ 329 w 388"/>
                    <a:gd name="T9" fmla="*/ 347 h 406"/>
                    <a:gd name="T10" fmla="*/ 185 w 388"/>
                    <a:gd name="T11" fmla="*/ 406 h 406"/>
                    <a:gd name="T12" fmla="*/ 111 w 388"/>
                    <a:gd name="T13" fmla="*/ 393 h 406"/>
                    <a:gd name="T14" fmla="*/ 116 w 388"/>
                    <a:gd name="T15" fmla="*/ 342 h 406"/>
                    <a:gd name="T16" fmla="*/ 36 w 388"/>
                    <a:gd name="T17" fmla="*/ 149 h 406"/>
                    <a:gd name="T18" fmla="*/ 0 w 388"/>
                    <a:gd name="T19" fmla="*/ 119 h 406"/>
                    <a:gd name="T20" fmla="*/ 41 w 388"/>
                    <a:gd name="T21" fmla="*/ 59 h 406"/>
                    <a:gd name="T22" fmla="*/ 123 w 388"/>
                    <a:gd name="T23" fmla="*/ 197 h 406"/>
                    <a:gd name="T24" fmla="*/ 107 w 388"/>
                    <a:gd name="T25" fmla="*/ 161 h 406"/>
                    <a:gd name="T26" fmla="*/ 126 w 388"/>
                    <a:gd name="T27" fmla="*/ 121 h 406"/>
                    <a:gd name="T28" fmla="*/ 173 w 388"/>
                    <a:gd name="T29" fmla="*/ 105 h 406"/>
                    <a:gd name="T30" fmla="*/ 173 w 388"/>
                    <a:gd name="T31" fmla="*/ 88 h 406"/>
                    <a:gd name="T32" fmla="*/ 200 w 388"/>
                    <a:gd name="T33" fmla="*/ 88 h 406"/>
                    <a:gd name="T34" fmla="*/ 200 w 388"/>
                    <a:gd name="T35" fmla="*/ 104 h 406"/>
                    <a:gd name="T36" fmla="*/ 244 w 388"/>
                    <a:gd name="T37" fmla="*/ 120 h 406"/>
                    <a:gd name="T38" fmla="*/ 262 w 388"/>
                    <a:gd name="T39" fmla="*/ 161 h 406"/>
                    <a:gd name="T40" fmla="*/ 217 w 388"/>
                    <a:gd name="T41" fmla="*/ 161 h 406"/>
                    <a:gd name="T42" fmla="*/ 211 w 388"/>
                    <a:gd name="T43" fmla="*/ 144 h 406"/>
                    <a:gd name="T44" fmla="*/ 160 w 388"/>
                    <a:gd name="T45" fmla="*/ 142 h 406"/>
                    <a:gd name="T46" fmla="*/ 159 w 388"/>
                    <a:gd name="T47" fmla="*/ 165 h 406"/>
                    <a:gd name="T48" fmla="*/ 213 w 388"/>
                    <a:gd name="T49" fmla="*/ 181 h 406"/>
                    <a:gd name="T50" fmla="*/ 250 w 388"/>
                    <a:gd name="T51" fmla="*/ 200 h 406"/>
                    <a:gd name="T52" fmla="*/ 265 w 388"/>
                    <a:gd name="T53" fmla="*/ 237 h 406"/>
                    <a:gd name="T54" fmla="*/ 248 w 388"/>
                    <a:gd name="T55" fmla="*/ 279 h 406"/>
                    <a:gd name="T56" fmla="*/ 198 w 388"/>
                    <a:gd name="T57" fmla="*/ 296 h 406"/>
                    <a:gd name="T58" fmla="*/ 198 w 388"/>
                    <a:gd name="T59" fmla="*/ 318 h 406"/>
                    <a:gd name="T60" fmla="*/ 172 w 388"/>
                    <a:gd name="T61" fmla="*/ 318 h 406"/>
                    <a:gd name="T62" fmla="*/ 172 w 388"/>
                    <a:gd name="T63" fmla="*/ 296 h 406"/>
                    <a:gd name="T64" fmla="*/ 123 w 388"/>
                    <a:gd name="T65" fmla="*/ 279 h 406"/>
                    <a:gd name="T66" fmla="*/ 105 w 388"/>
                    <a:gd name="T67" fmla="*/ 233 h 406"/>
                    <a:gd name="T68" fmla="*/ 152 w 388"/>
                    <a:gd name="T69" fmla="*/ 233 h 406"/>
                    <a:gd name="T70" fmla="*/ 158 w 388"/>
                    <a:gd name="T71" fmla="*/ 254 h 406"/>
                    <a:gd name="T72" fmla="*/ 212 w 388"/>
                    <a:gd name="T73" fmla="*/ 256 h 406"/>
                    <a:gd name="T74" fmla="*/ 213 w 388"/>
                    <a:gd name="T75" fmla="*/ 231 h 406"/>
                    <a:gd name="T76" fmla="*/ 123 w 388"/>
                    <a:gd name="T77" fmla="*/ 197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88" h="406">
                      <a:moveTo>
                        <a:pt x="41" y="59"/>
                      </a:moveTo>
                      <a:cubicBezTo>
                        <a:pt x="78" y="22"/>
                        <a:pt x="129" y="0"/>
                        <a:pt x="185" y="0"/>
                      </a:cubicBezTo>
                      <a:cubicBezTo>
                        <a:pt x="241" y="0"/>
                        <a:pt x="292" y="22"/>
                        <a:pt x="329" y="59"/>
                      </a:cubicBezTo>
                      <a:cubicBezTo>
                        <a:pt x="366" y="96"/>
                        <a:pt x="388" y="147"/>
                        <a:pt x="388" y="203"/>
                      </a:cubicBezTo>
                      <a:cubicBezTo>
                        <a:pt x="388" y="259"/>
                        <a:pt x="366" y="310"/>
                        <a:pt x="329" y="347"/>
                      </a:cubicBezTo>
                      <a:cubicBezTo>
                        <a:pt x="292" y="384"/>
                        <a:pt x="241" y="406"/>
                        <a:pt x="185" y="406"/>
                      </a:cubicBezTo>
                      <a:cubicBezTo>
                        <a:pt x="159" y="406"/>
                        <a:pt x="134" y="401"/>
                        <a:pt x="111" y="393"/>
                      </a:cubicBezTo>
                      <a:cubicBezTo>
                        <a:pt x="114" y="376"/>
                        <a:pt x="116" y="359"/>
                        <a:pt x="116" y="342"/>
                      </a:cubicBezTo>
                      <a:cubicBezTo>
                        <a:pt x="116" y="270"/>
                        <a:pt x="87" y="200"/>
                        <a:pt x="36" y="149"/>
                      </a:cubicBezTo>
                      <a:cubicBezTo>
                        <a:pt x="25" y="138"/>
                        <a:pt x="13" y="128"/>
                        <a:pt x="0" y="119"/>
                      </a:cubicBezTo>
                      <a:cubicBezTo>
                        <a:pt x="10" y="96"/>
                        <a:pt x="24" y="76"/>
                        <a:pt x="41" y="59"/>
                      </a:cubicBezTo>
                      <a:close/>
                      <a:moveTo>
                        <a:pt x="123" y="197"/>
                      </a:moveTo>
                      <a:cubicBezTo>
                        <a:pt x="112" y="188"/>
                        <a:pt x="107" y="176"/>
                        <a:pt x="107" y="161"/>
                      </a:cubicBezTo>
                      <a:cubicBezTo>
                        <a:pt x="107" y="144"/>
                        <a:pt x="113" y="131"/>
                        <a:pt x="126" y="121"/>
                      </a:cubicBezTo>
                      <a:cubicBezTo>
                        <a:pt x="138" y="111"/>
                        <a:pt x="152" y="105"/>
                        <a:pt x="173" y="105"/>
                      </a:cubicBezTo>
                      <a:cubicBezTo>
                        <a:pt x="173" y="88"/>
                        <a:pt x="173" y="88"/>
                        <a:pt x="173" y="88"/>
                      </a:cubicBezTo>
                      <a:cubicBezTo>
                        <a:pt x="200" y="88"/>
                        <a:pt x="200" y="88"/>
                        <a:pt x="200" y="88"/>
                      </a:cubicBezTo>
                      <a:cubicBezTo>
                        <a:pt x="200" y="104"/>
                        <a:pt x="200" y="104"/>
                        <a:pt x="200" y="104"/>
                      </a:cubicBezTo>
                      <a:cubicBezTo>
                        <a:pt x="220" y="105"/>
                        <a:pt x="233" y="110"/>
                        <a:pt x="244" y="120"/>
                      </a:cubicBezTo>
                      <a:cubicBezTo>
                        <a:pt x="255" y="130"/>
                        <a:pt x="261" y="143"/>
                        <a:pt x="262" y="161"/>
                      </a:cubicBezTo>
                      <a:cubicBezTo>
                        <a:pt x="217" y="161"/>
                        <a:pt x="217" y="161"/>
                        <a:pt x="217" y="161"/>
                      </a:cubicBezTo>
                      <a:cubicBezTo>
                        <a:pt x="216" y="154"/>
                        <a:pt x="214" y="148"/>
                        <a:pt x="211" y="144"/>
                      </a:cubicBezTo>
                      <a:cubicBezTo>
                        <a:pt x="203" y="135"/>
                        <a:pt x="168" y="135"/>
                        <a:pt x="160" y="142"/>
                      </a:cubicBezTo>
                      <a:cubicBezTo>
                        <a:pt x="152" y="147"/>
                        <a:pt x="152" y="160"/>
                        <a:pt x="159" y="165"/>
                      </a:cubicBezTo>
                      <a:cubicBezTo>
                        <a:pt x="168" y="172"/>
                        <a:pt x="200" y="177"/>
                        <a:pt x="213" y="181"/>
                      </a:cubicBezTo>
                      <a:cubicBezTo>
                        <a:pt x="229" y="186"/>
                        <a:pt x="242" y="193"/>
                        <a:pt x="250" y="200"/>
                      </a:cubicBezTo>
                      <a:cubicBezTo>
                        <a:pt x="260" y="209"/>
                        <a:pt x="265" y="221"/>
                        <a:pt x="265" y="237"/>
                      </a:cubicBezTo>
                      <a:cubicBezTo>
                        <a:pt x="265" y="256"/>
                        <a:pt x="260" y="270"/>
                        <a:pt x="248" y="279"/>
                      </a:cubicBezTo>
                      <a:cubicBezTo>
                        <a:pt x="236" y="289"/>
                        <a:pt x="222" y="295"/>
                        <a:pt x="198" y="296"/>
                      </a:cubicBezTo>
                      <a:cubicBezTo>
                        <a:pt x="198" y="318"/>
                        <a:pt x="198" y="318"/>
                        <a:pt x="198" y="318"/>
                      </a:cubicBezTo>
                      <a:cubicBezTo>
                        <a:pt x="172" y="318"/>
                        <a:pt x="172" y="318"/>
                        <a:pt x="172" y="318"/>
                      </a:cubicBezTo>
                      <a:cubicBezTo>
                        <a:pt x="172" y="296"/>
                        <a:pt x="172" y="296"/>
                        <a:pt x="172" y="296"/>
                      </a:cubicBezTo>
                      <a:cubicBezTo>
                        <a:pt x="150" y="295"/>
                        <a:pt x="136" y="290"/>
                        <a:pt x="123" y="279"/>
                      </a:cubicBezTo>
                      <a:cubicBezTo>
                        <a:pt x="111" y="268"/>
                        <a:pt x="105" y="252"/>
                        <a:pt x="105" y="233"/>
                      </a:cubicBezTo>
                      <a:cubicBezTo>
                        <a:pt x="152" y="233"/>
                        <a:pt x="152" y="233"/>
                        <a:pt x="152" y="233"/>
                      </a:cubicBezTo>
                      <a:cubicBezTo>
                        <a:pt x="153" y="243"/>
                        <a:pt x="155" y="250"/>
                        <a:pt x="158" y="254"/>
                      </a:cubicBezTo>
                      <a:cubicBezTo>
                        <a:pt x="167" y="265"/>
                        <a:pt x="203" y="263"/>
                        <a:pt x="212" y="256"/>
                      </a:cubicBezTo>
                      <a:cubicBezTo>
                        <a:pt x="220" y="251"/>
                        <a:pt x="221" y="237"/>
                        <a:pt x="213" y="231"/>
                      </a:cubicBezTo>
                      <a:cubicBezTo>
                        <a:pt x="195" y="216"/>
                        <a:pt x="150" y="220"/>
                        <a:pt x="123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8"/>
                <p:cNvSpPr>
                  <a:spLocks noEditPoints="1"/>
                </p:cNvSpPr>
                <p:nvPr/>
              </p:nvSpPr>
              <p:spPr bwMode="auto">
                <a:xfrm>
                  <a:off x="6256085" y="4178124"/>
                  <a:ext cx="406328" cy="405962"/>
                </a:xfrm>
                <a:custGeom>
                  <a:avLst/>
                  <a:gdLst>
                    <a:gd name="T0" fmla="*/ 235 w 470"/>
                    <a:gd name="T1" fmla="*/ 57 h 470"/>
                    <a:gd name="T2" fmla="*/ 109 w 470"/>
                    <a:gd name="T3" fmla="*/ 109 h 470"/>
                    <a:gd name="T4" fmla="*/ 57 w 470"/>
                    <a:gd name="T5" fmla="*/ 235 h 470"/>
                    <a:gd name="T6" fmla="*/ 109 w 470"/>
                    <a:gd name="T7" fmla="*/ 361 h 470"/>
                    <a:gd name="T8" fmla="*/ 235 w 470"/>
                    <a:gd name="T9" fmla="*/ 413 h 470"/>
                    <a:gd name="T10" fmla="*/ 361 w 470"/>
                    <a:gd name="T11" fmla="*/ 361 h 470"/>
                    <a:gd name="T12" fmla="*/ 413 w 470"/>
                    <a:gd name="T13" fmla="*/ 235 h 470"/>
                    <a:gd name="T14" fmla="*/ 361 w 470"/>
                    <a:gd name="T15" fmla="*/ 109 h 470"/>
                    <a:gd name="T16" fmla="*/ 235 w 470"/>
                    <a:gd name="T17" fmla="*/ 57 h 470"/>
                    <a:gd name="T18" fmla="*/ 170 w 470"/>
                    <a:gd name="T19" fmla="*/ 228 h 470"/>
                    <a:gd name="T20" fmla="*/ 154 w 470"/>
                    <a:gd name="T21" fmla="*/ 191 h 470"/>
                    <a:gd name="T22" fmla="*/ 173 w 470"/>
                    <a:gd name="T23" fmla="*/ 149 h 470"/>
                    <a:gd name="T24" fmla="*/ 222 w 470"/>
                    <a:gd name="T25" fmla="*/ 132 h 470"/>
                    <a:gd name="T26" fmla="*/ 222 w 470"/>
                    <a:gd name="T27" fmla="*/ 114 h 470"/>
                    <a:gd name="T28" fmla="*/ 251 w 470"/>
                    <a:gd name="T29" fmla="*/ 114 h 470"/>
                    <a:gd name="T30" fmla="*/ 251 w 470"/>
                    <a:gd name="T31" fmla="*/ 132 h 470"/>
                    <a:gd name="T32" fmla="*/ 296 w 470"/>
                    <a:gd name="T33" fmla="*/ 148 h 470"/>
                    <a:gd name="T34" fmla="*/ 314 w 470"/>
                    <a:gd name="T35" fmla="*/ 190 h 470"/>
                    <a:gd name="T36" fmla="*/ 267 w 470"/>
                    <a:gd name="T37" fmla="*/ 190 h 470"/>
                    <a:gd name="T38" fmla="*/ 262 w 470"/>
                    <a:gd name="T39" fmla="*/ 173 h 470"/>
                    <a:gd name="T40" fmla="*/ 208 w 470"/>
                    <a:gd name="T41" fmla="*/ 171 h 470"/>
                    <a:gd name="T42" fmla="*/ 208 w 470"/>
                    <a:gd name="T43" fmla="*/ 196 h 470"/>
                    <a:gd name="T44" fmla="*/ 264 w 470"/>
                    <a:gd name="T45" fmla="*/ 212 h 470"/>
                    <a:gd name="T46" fmla="*/ 302 w 470"/>
                    <a:gd name="T47" fmla="*/ 231 h 470"/>
                    <a:gd name="T48" fmla="*/ 318 w 470"/>
                    <a:gd name="T49" fmla="*/ 271 h 470"/>
                    <a:gd name="T50" fmla="*/ 300 w 470"/>
                    <a:gd name="T51" fmla="*/ 314 h 470"/>
                    <a:gd name="T52" fmla="*/ 248 w 470"/>
                    <a:gd name="T53" fmla="*/ 333 h 470"/>
                    <a:gd name="T54" fmla="*/ 248 w 470"/>
                    <a:gd name="T55" fmla="*/ 355 h 470"/>
                    <a:gd name="T56" fmla="*/ 219 w 470"/>
                    <a:gd name="T57" fmla="*/ 355 h 470"/>
                    <a:gd name="T58" fmla="*/ 219 w 470"/>
                    <a:gd name="T59" fmla="*/ 333 h 470"/>
                    <a:gd name="T60" fmla="*/ 171 w 470"/>
                    <a:gd name="T61" fmla="*/ 313 h 470"/>
                    <a:gd name="T62" fmla="*/ 151 w 470"/>
                    <a:gd name="T63" fmla="*/ 266 h 470"/>
                    <a:gd name="T64" fmla="*/ 201 w 470"/>
                    <a:gd name="T65" fmla="*/ 266 h 470"/>
                    <a:gd name="T66" fmla="*/ 207 w 470"/>
                    <a:gd name="T67" fmla="*/ 288 h 470"/>
                    <a:gd name="T68" fmla="*/ 263 w 470"/>
                    <a:gd name="T69" fmla="*/ 290 h 470"/>
                    <a:gd name="T70" fmla="*/ 264 w 470"/>
                    <a:gd name="T71" fmla="*/ 264 h 470"/>
                    <a:gd name="T72" fmla="*/ 170 w 470"/>
                    <a:gd name="T73" fmla="*/ 228 h 470"/>
                    <a:gd name="T74" fmla="*/ 69 w 470"/>
                    <a:gd name="T75" fmla="*/ 69 h 470"/>
                    <a:gd name="T76" fmla="*/ 235 w 470"/>
                    <a:gd name="T77" fmla="*/ 0 h 470"/>
                    <a:gd name="T78" fmla="*/ 401 w 470"/>
                    <a:gd name="T79" fmla="*/ 69 h 470"/>
                    <a:gd name="T80" fmla="*/ 470 w 470"/>
                    <a:gd name="T81" fmla="*/ 235 h 470"/>
                    <a:gd name="T82" fmla="*/ 401 w 470"/>
                    <a:gd name="T83" fmla="*/ 401 h 470"/>
                    <a:gd name="T84" fmla="*/ 235 w 470"/>
                    <a:gd name="T85" fmla="*/ 470 h 470"/>
                    <a:gd name="T86" fmla="*/ 69 w 470"/>
                    <a:gd name="T87" fmla="*/ 401 h 470"/>
                    <a:gd name="T88" fmla="*/ 0 w 470"/>
                    <a:gd name="T89" fmla="*/ 235 h 470"/>
                    <a:gd name="T90" fmla="*/ 69 w 470"/>
                    <a:gd name="T91" fmla="*/ 69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0" h="470">
                      <a:moveTo>
                        <a:pt x="235" y="57"/>
                      </a:moveTo>
                      <a:cubicBezTo>
                        <a:pt x="186" y="57"/>
                        <a:pt x="141" y="77"/>
                        <a:pt x="109" y="109"/>
                      </a:cubicBezTo>
                      <a:cubicBezTo>
                        <a:pt x="77" y="141"/>
                        <a:pt x="57" y="186"/>
                        <a:pt x="57" y="235"/>
                      </a:cubicBezTo>
                      <a:cubicBezTo>
                        <a:pt x="57" y="284"/>
                        <a:pt x="77" y="328"/>
                        <a:pt x="109" y="361"/>
                      </a:cubicBezTo>
                      <a:cubicBezTo>
                        <a:pt x="141" y="393"/>
                        <a:pt x="186" y="413"/>
                        <a:pt x="235" y="413"/>
                      </a:cubicBezTo>
                      <a:cubicBezTo>
                        <a:pt x="284" y="413"/>
                        <a:pt x="328" y="393"/>
                        <a:pt x="361" y="361"/>
                      </a:cubicBezTo>
                      <a:cubicBezTo>
                        <a:pt x="393" y="328"/>
                        <a:pt x="413" y="284"/>
                        <a:pt x="413" y="235"/>
                      </a:cubicBezTo>
                      <a:cubicBezTo>
                        <a:pt x="413" y="186"/>
                        <a:pt x="393" y="141"/>
                        <a:pt x="361" y="109"/>
                      </a:cubicBezTo>
                      <a:cubicBezTo>
                        <a:pt x="328" y="77"/>
                        <a:pt x="284" y="57"/>
                        <a:pt x="235" y="57"/>
                      </a:cubicBezTo>
                      <a:close/>
                      <a:moveTo>
                        <a:pt x="170" y="228"/>
                      </a:moveTo>
                      <a:cubicBezTo>
                        <a:pt x="159" y="219"/>
                        <a:pt x="154" y="207"/>
                        <a:pt x="154" y="191"/>
                      </a:cubicBezTo>
                      <a:cubicBezTo>
                        <a:pt x="154" y="174"/>
                        <a:pt x="160" y="160"/>
                        <a:pt x="173" y="149"/>
                      </a:cubicBezTo>
                      <a:cubicBezTo>
                        <a:pt x="186" y="139"/>
                        <a:pt x="200" y="133"/>
                        <a:pt x="222" y="132"/>
                      </a:cubicBezTo>
                      <a:cubicBezTo>
                        <a:pt x="222" y="114"/>
                        <a:pt x="222" y="114"/>
                        <a:pt x="222" y="114"/>
                      </a:cubicBezTo>
                      <a:cubicBezTo>
                        <a:pt x="251" y="114"/>
                        <a:pt x="251" y="114"/>
                        <a:pt x="251" y="114"/>
                      </a:cubicBezTo>
                      <a:cubicBezTo>
                        <a:pt x="251" y="132"/>
                        <a:pt x="251" y="132"/>
                        <a:pt x="251" y="132"/>
                      </a:cubicBezTo>
                      <a:cubicBezTo>
                        <a:pt x="272" y="133"/>
                        <a:pt x="284" y="138"/>
                        <a:pt x="296" y="148"/>
                      </a:cubicBezTo>
                      <a:cubicBezTo>
                        <a:pt x="308" y="158"/>
                        <a:pt x="313" y="172"/>
                        <a:pt x="314" y="190"/>
                      </a:cubicBezTo>
                      <a:cubicBezTo>
                        <a:pt x="267" y="190"/>
                        <a:pt x="267" y="190"/>
                        <a:pt x="267" y="190"/>
                      </a:cubicBezTo>
                      <a:cubicBezTo>
                        <a:pt x="266" y="182"/>
                        <a:pt x="265" y="177"/>
                        <a:pt x="262" y="173"/>
                      </a:cubicBezTo>
                      <a:cubicBezTo>
                        <a:pt x="254" y="164"/>
                        <a:pt x="218" y="164"/>
                        <a:pt x="208" y="171"/>
                      </a:cubicBezTo>
                      <a:cubicBezTo>
                        <a:pt x="201" y="177"/>
                        <a:pt x="200" y="190"/>
                        <a:pt x="208" y="196"/>
                      </a:cubicBezTo>
                      <a:cubicBezTo>
                        <a:pt x="217" y="203"/>
                        <a:pt x="250" y="208"/>
                        <a:pt x="264" y="212"/>
                      </a:cubicBezTo>
                      <a:cubicBezTo>
                        <a:pt x="281" y="218"/>
                        <a:pt x="294" y="224"/>
                        <a:pt x="302" y="231"/>
                      </a:cubicBezTo>
                      <a:cubicBezTo>
                        <a:pt x="313" y="241"/>
                        <a:pt x="318" y="254"/>
                        <a:pt x="318" y="271"/>
                      </a:cubicBezTo>
                      <a:cubicBezTo>
                        <a:pt x="319" y="290"/>
                        <a:pt x="312" y="304"/>
                        <a:pt x="300" y="314"/>
                      </a:cubicBezTo>
                      <a:cubicBezTo>
                        <a:pt x="288" y="325"/>
                        <a:pt x="272" y="332"/>
                        <a:pt x="248" y="333"/>
                      </a:cubicBezTo>
                      <a:cubicBezTo>
                        <a:pt x="248" y="355"/>
                        <a:pt x="248" y="355"/>
                        <a:pt x="248" y="355"/>
                      </a:cubicBezTo>
                      <a:cubicBezTo>
                        <a:pt x="219" y="355"/>
                        <a:pt x="219" y="355"/>
                        <a:pt x="219" y="355"/>
                      </a:cubicBezTo>
                      <a:cubicBezTo>
                        <a:pt x="219" y="333"/>
                        <a:pt x="219" y="333"/>
                        <a:pt x="219" y="333"/>
                      </a:cubicBezTo>
                      <a:cubicBezTo>
                        <a:pt x="196" y="333"/>
                        <a:pt x="183" y="325"/>
                        <a:pt x="171" y="313"/>
                      </a:cubicBezTo>
                      <a:cubicBezTo>
                        <a:pt x="158" y="302"/>
                        <a:pt x="151" y="286"/>
                        <a:pt x="151" y="266"/>
                      </a:cubicBezTo>
                      <a:cubicBezTo>
                        <a:pt x="201" y="266"/>
                        <a:pt x="201" y="266"/>
                        <a:pt x="201" y="266"/>
                      </a:cubicBezTo>
                      <a:cubicBezTo>
                        <a:pt x="202" y="276"/>
                        <a:pt x="204" y="283"/>
                        <a:pt x="207" y="288"/>
                      </a:cubicBezTo>
                      <a:cubicBezTo>
                        <a:pt x="216" y="299"/>
                        <a:pt x="254" y="297"/>
                        <a:pt x="263" y="290"/>
                      </a:cubicBezTo>
                      <a:cubicBezTo>
                        <a:pt x="272" y="284"/>
                        <a:pt x="272" y="271"/>
                        <a:pt x="264" y="264"/>
                      </a:cubicBezTo>
                      <a:cubicBezTo>
                        <a:pt x="245" y="249"/>
                        <a:pt x="198" y="252"/>
                        <a:pt x="170" y="228"/>
                      </a:cubicBezTo>
                      <a:close/>
                      <a:moveTo>
                        <a:pt x="69" y="69"/>
                      </a:moveTo>
                      <a:cubicBezTo>
                        <a:pt x="111" y="26"/>
                        <a:pt x="170" y="0"/>
                        <a:pt x="235" y="0"/>
                      </a:cubicBezTo>
                      <a:cubicBezTo>
                        <a:pt x="300" y="0"/>
                        <a:pt x="359" y="26"/>
                        <a:pt x="401" y="69"/>
                      </a:cubicBezTo>
                      <a:cubicBezTo>
                        <a:pt x="444" y="111"/>
                        <a:pt x="470" y="170"/>
                        <a:pt x="470" y="235"/>
                      </a:cubicBezTo>
                      <a:cubicBezTo>
                        <a:pt x="470" y="300"/>
                        <a:pt x="444" y="359"/>
                        <a:pt x="401" y="401"/>
                      </a:cubicBezTo>
                      <a:cubicBezTo>
                        <a:pt x="359" y="444"/>
                        <a:pt x="300" y="470"/>
                        <a:pt x="235" y="470"/>
                      </a:cubicBezTo>
                      <a:cubicBezTo>
                        <a:pt x="170" y="470"/>
                        <a:pt x="111" y="444"/>
                        <a:pt x="69" y="401"/>
                      </a:cubicBezTo>
                      <a:cubicBezTo>
                        <a:pt x="26" y="359"/>
                        <a:pt x="0" y="300"/>
                        <a:pt x="0" y="235"/>
                      </a:cubicBezTo>
                      <a:cubicBezTo>
                        <a:pt x="0" y="170"/>
                        <a:pt x="26" y="111"/>
                        <a:pt x="69" y="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9" name="矩形 28"/>
          <p:cNvSpPr/>
          <p:nvPr/>
        </p:nvSpPr>
        <p:spPr>
          <a:xfrm>
            <a:off x="762882" y="2251988"/>
            <a:ext cx="10693400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490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2817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1490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42817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5" name="矩形 44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19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077399" y="1844856"/>
            <a:ext cx="2915133" cy="853586"/>
            <a:chOff x="8054791" y="1291529"/>
            <a:chExt cx="2915133" cy="853586"/>
          </a:xfrm>
        </p:grpSpPr>
        <p:sp>
          <p:nvSpPr>
            <p:cNvPr id="133" name="文本框 13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865382" y="3287098"/>
            <a:ext cx="2915133" cy="853586"/>
            <a:chOff x="8054791" y="1291529"/>
            <a:chExt cx="2915133" cy="853586"/>
          </a:xfrm>
        </p:grpSpPr>
        <p:sp>
          <p:nvSpPr>
            <p:cNvPr id="113" name="文本框 11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86391" y="5188095"/>
            <a:ext cx="2915133" cy="853586"/>
            <a:chOff x="8054791" y="1291529"/>
            <a:chExt cx="2915133" cy="853586"/>
          </a:xfrm>
        </p:grpSpPr>
        <p:sp>
          <p:nvSpPr>
            <p:cNvPr id="116" name="文本框 115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72807" y="5454816"/>
            <a:ext cx="2659974" cy="853586"/>
            <a:chOff x="2556293" y="4925150"/>
            <a:chExt cx="2659974" cy="853586"/>
          </a:xfrm>
        </p:grpSpPr>
        <p:sp>
          <p:nvSpPr>
            <p:cNvPr id="119" name="文本框 118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937869" y="4925150"/>
              <a:ext cx="127839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772807" y="1619968"/>
            <a:ext cx="2659974" cy="853586"/>
            <a:chOff x="2556293" y="4925150"/>
            <a:chExt cx="2659974" cy="853586"/>
          </a:xfrm>
        </p:grpSpPr>
        <p:sp>
          <p:nvSpPr>
            <p:cNvPr id="122" name="文本框 121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3887215" y="4925150"/>
              <a:ext cx="13290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14575" y="2825708"/>
            <a:ext cx="5213643" cy="2333495"/>
            <a:chOff x="2314575" y="2520908"/>
            <a:chExt cx="5213643" cy="2333495"/>
          </a:xfrm>
        </p:grpSpPr>
        <p:sp>
          <p:nvSpPr>
            <p:cNvPr id="192" name="任意多边形 191"/>
            <p:cNvSpPr/>
            <p:nvPr/>
          </p:nvSpPr>
          <p:spPr>
            <a:xfrm>
              <a:off x="2314575" y="2520908"/>
              <a:ext cx="5213643" cy="2333495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2386077" y="2611247"/>
              <a:ext cx="5051746" cy="2145366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文本框 160"/>
          <p:cNvSpPr txBox="1"/>
          <p:nvPr/>
        </p:nvSpPr>
        <p:spPr>
          <a:xfrm>
            <a:off x="2617943" y="3379796"/>
            <a:ext cx="2635405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4462476" y="2007587"/>
            <a:ext cx="4023827" cy="4023827"/>
          </a:xfrm>
          <a:prstGeom prst="arc">
            <a:avLst>
              <a:gd name="adj1" fmla="val 15678397"/>
              <a:gd name="adj2" fmla="val 1781940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45167" y="1805499"/>
            <a:ext cx="642573" cy="642573"/>
            <a:chOff x="5545167" y="1500699"/>
            <a:chExt cx="642573" cy="642573"/>
          </a:xfrm>
        </p:grpSpPr>
        <p:sp>
          <p:nvSpPr>
            <p:cNvPr id="10" name="椭圆 9"/>
            <p:cNvSpPr/>
            <p:nvPr/>
          </p:nvSpPr>
          <p:spPr>
            <a:xfrm>
              <a:off x="5545167" y="1500699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600398" y="1536265"/>
              <a:ext cx="532114" cy="532114"/>
              <a:chOff x="932598" y="2134586"/>
              <a:chExt cx="876828" cy="876828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932598" y="2134586"/>
                <a:ext cx="876828" cy="876828"/>
              </a:xfrm>
              <a:prstGeom prst="ellipse">
                <a:avLst/>
              </a:prstGeom>
              <a:pattFill prst="wdUpDiag">
                <a:fgClr>
                  <a:srgbClr val="6080A6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988987" y="2184400"/>
                <a:ext cx="764658" cy="764658"/>
                <a:chOff x="5561695" y="2132698"/>
                <a:chExt cx="952500" cy="9525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5561695" y="2132698"/>
                  <a:ext cx="952500" cy="952500"/>
                </a:xfrm>
                <a:prstGeom prst="ellipse">
                  <a:avLst/>
                </a:prstGeom>
                <a:solidFill>
                  <a:srgbClr val="6080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4" name="组合 63"/>
                <p:cNvGrpSpPr>
                  <a:grpSpLocks noChangeAspect="1"/>
                </p:cNvGrpSpPr>
                <p:nvPr/>
              </p:nvGrpSpPr>
              <p:grpSpPr>
                <a:xfrm>
                  <a:off x="5786662" y="2400413"/>
                  <a:ext cx="502563" cy="417069"/>
                  <a:chOff x="9404083" y="1238855"/>
                  <a:chExt cx="801342" cy="665020"/>
                </a:xfrm>
                <a:solidFill>
                  <a:schemeClr val="bg1"/>
                </a:solidFill>
              </p:grpSpPr>
              <p:sp>
                <p:nvSpPr>
                  <p:cNvPr id="65" name="Freeform 583"/>
                  <p:cNvSpPr/>
                  <p:nvPr/>
                </p:nvSpPr>
                <p:spPr bwMode="auto">
                  <a:xfrm>
                    <a:off x="9404083" y="1238855"/>
                    <a:ext cx="801342" cy="308708"/>
                  </a:xfrm>
                  <a:custGeom>
                    <a:avLst/>
                    <a:gdLst>
                      <a:gd name="T0" fmla="*/ 924 w 1111"/>
                      <a:gd name="T1" fmla="*/ 0 h 428"/>
                      <a:gd name="T2" fmla="*/ 958 w 1111"/>
                      <a:gd name="T3" fmla="*/ 55 h 428"/>
                      <a:gd name="T4" fmla="*/ 542 w 1111"/>
                      <a:gd name="T5" fmla="*/ 281 h 428"/>
                      <a:gd name="T6" fmla="*/ 0 w 1111"/>
                      <a:gd name="T7" fmla="*/ 355 h 428"/>
                      <a:gd name="T8" fmla="*/ 3 w 1111"/>
                      <a:gd name="T9" fmla="*/ 428 h 428"/>
                      <a:gd name="T10" fmla="*/ 570 w 1111"/>
                      <a:gd name="T11" fmla="*/ 355 h 428"/>
                      <a:gd name="T12" fmla="*/ 986 w 1111"/>
                      <a:gd name="T13" fmla="*/ 121 h 428"/>
                      <a:gd name="T14" fmla="*/ 1021 w 1111"/>
                      <a:gd name="T15" fmla="*/ 184 h 428"/>
                      <a:gd name="T16" fmla="*/ 1111 w 1111"/>
                      <a:gd name="T17" fmla="*/ 0 h 428"/>
                      <a:gd name="T18" fmla="*/ 924 w 1111"/>
                      <a:gd name="T19" fmla="*/ 0 h 4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11" h="428">
                        <a:moveTo>
                          <a:pt x="924" y="0"/>
                        </a:moveTo>
                        <a:lnTo>
                          <a:pt x="958" y="55"/>
                        </a:lnTo>
                        <a:lnTo>
                          <a:pt x="542" y="281"/>
                        </a:lnTo>
                        <a:lnTo>
                          <a:pt x="0" y="355"/>
                        </a:lnTo>
                        <a:lnTo>
                          <a:pt x="3" y="428"/>
                        </a:lnTo>
                        <a:lnTo>
                          <a:pt x="570" y="355"/>
                        </a:lnTo>
                        <a:lnTo>
                          <a:pt x="986" y="121"/>
                        </a:lnTo>
                        <a:lnTo>
                          <a:pt x="1021" y="184"/>
                        </a:lnTo>
                        <a:lnTo>
                          <a:pt x="1111" y="0"/>
                        </a:lnTo>
                        <a:lnTo>
                          <a:pt x="9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6" name="Freeform 584"/>
                  <p:cNvSpPr/>
                  <p:nvPr/>
                </p:nvSpPr>
                <p:spPr bwMode="auto">
                  <a:xfrm>
                    <a:off x="9915470" y="1392487"/>
                    <a:ext cx="208450" cy="511387"/>
                  </a:xfrm>
                  <a:custGeom>
                    <a:avLst/>
                    <a:gdLst>
                      <a:gd name="T0" fmla="*/ 0 w 289"/>
                      <a:gd name="T1" fmla="*/ 709 h 709"/>
                      <a:gd name="T2" fmla="*/ 289 w 289"/>
                      <a:gd name="T3" fmla="*/ 709 h 709"/>
                      <a:gd name="T4" fmla="*/ 289 w 289"/>
                      <a:gd name="T5" fmla="*/ 0 h 709"/>
                      <a:gd name="T6" fmla="*/ 0 w 289"/>
                      <a:gd name="T7" fmla="*/ 161 h 709"/>
                      <a:gd name="T8" fmla="*/ 0 w 289"/>
                      <a:gd name="T9" fmla="*/ 709 h 7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9" h="709">
                        <a:moveTo>
                          <a:pt x="0" y="709"/>
                        </a:moveTo>
                        <a:lnTo>
                          <a:pt x="289" y="709"/>
                        </a:lnTo>
                        <a:lnTo>
                          <a:pt x="289" y="0"/>
                        </a:lnTo>
                        <a:lnTo>
                          <a:pt x="0" y="161"/>
                        </a:lnTo>
                        <a:lnTo>
                          <a:pt x="0" y="70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7" name="Freeform 585"/>
                  <p:cNvSpPr/>
                  <p:nvPr/>
                </p:nvSpPr>
                <p:spPr bwMode="auto">
                  <a:xfrm>
                    <a:off x="9663743" y="1528809"/>
                    <a:ext cx="180320" cy="375065"/>
                  </a:xfrm>
                  <a:custGeom>
                    <a:avLst/>
                    <a:gdLst>
                      <a:gd name="T0" fmla="*/ 0 w 250"/>
                      <a:gd name="T1" fmla="*/ 520 h 520"/>
                      <a:gd name="T2" fmla="*/ 250 w 250"/>
                      <a:gd name="T3" fmla="*/ 520 h 520"/>
                      <a:gd name="T4" fmla="*/ 250 w 250"/>
                      <a:gd name="T5" fmla="*/ 0 h 520"/>
                      <a:gd name="T6" fmla="*/ 0 w 250"/>
                      <a:gd name="T7" fmla="*/ 42 h 520"/>
                      <a:gd name="T8" fmla="*/ 0 w 250"/>
                      <a:gd name="T9" fmla="*/ 520 h 5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520">
                        <a:moveTo>
                          <a:pt x="0" y="520"/>
                        </a:moveTo>
                        <a:lnTo>
                          <a:pt x="250" y="520"/>
                        </a:lnTo>
                        <a:lnTo>
                          <a:pt x="250" y="0"/>
                        </a:lnTo>
                        <a:lnTo>
                          <a:pt x="0" y="42"/>
                        </a:lnTo>
                        <a:lnTo>
                          <a:pt x="0" y="5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8" name="Freeform 586"/>
                  <p:cNvSpPr/>
                  <p:nvPr/>
                </p:nvSpPr>
                <p:spPr bwMode="auto">
                  <a:xfrm>
                    <a:off x="9404083" y="1569922"/>
                    <a:ext cx="189697" cy="333953"/>
                  </a:xfrm>
                  <a:custGeom>
                    <a:avLst/>
                    <a:gdLst>
                      <a:gd name="T0" fmla="*/ 0 w 263"/>
                      <a:gd name="T1" fmla="*/ 463 h 463"/>
                      <a:gd name="T2" fmla="*/ 263 w 263"/>
                      <a:gd name="T3" fmla="*/ 463 h 463"/>
                      <a:gd name="T4" fmla="*/ 263 w 263"/>
                      <a:gd name="T5" fmla="*/ 0 h 463"/>
                      <a:gd name="T6" fmla="*/ 0 w 263"/>
                      <a:gd name="T7" fmla="*/ 30 h 463"/>
                      <a:gd name="T8" fmla="*/ 0 w 263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3" h="463">
                        <a:moveTo>
                          <a:pt x="0" y="463"/>
                        </a:moveTo>
                        <a:lnTo>
                          <a:pt x="263" y="463"/>
                        </a:lnTo>
                        <a:lnTo>
                          <a:pt x="263" y="0"/>
                        </a:lnTo>
                        <a:lnTo>
                          <a:pt x="0" y="30"/>
                        </a:lnTo>
                        <a:lnTo>
                          <a:pt x="0" y="4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sp>
        <p:nvSpPr>
          <p:cNvPr id="109" name="弧形 108"/>
          <p:cNvSpPr/>
          <p:nvPr/>
        </p:nvSpPr>
        <p:spPr>
          <a:xfrm>
            <a:off x="4474927" y="2015838"/>
            <a:ext cx="4023827" cy="4023827"/>
          </a:xfrm>
          <a:prstGeom prst="arc">
            <a:avLst>
              <a:gd name="adj1" fmla="val 18858400"/>
              <a:gd name="adj2" fmla="val 20646011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弧形 109"/>
          <p:cNvSpPr/>
          <p:nvPr/>
        </p:nvSpPr>
        <p:spPr>
          <a:xfrm>
            <a:off x="4483484" y="2024089"/>
            <a:ext cx="4023827" cy="4023827"/>
          </a:xfrm>
          <a:prstGeom prst="arc">
            <a:avLst>
              <a:gd name="adj1" fmla="val 173552"/>
              <a:gd name="adj2" fmla="val 2687147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弧形 110"/>
          <p:cNvSpPr/>
          <p:nvPr/>
        </p:nvSpPr>
        <p:spPr>
          <a:xfrm>
            <a:off x="4474927" y="2032341"/>
            <a:ext cx="4023827" cy="4023827"/>
          </a:xfrm>
          <a:prstGeom prst="arc">
            <a:avLst>
              <a:gd name="adj1" fmla="val 3744018"/>
              <a:gd name="adj2" fmla="val 592471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115651" y="3502931"/>
            <a:ext cx="642573" cy="642573"/>
            <a:chOff x="8115651" y="3198131"/>
            <a:chExt cx="642573" cy="642573"/>
          </a:xfrm>
        </p:grpSpPr>
        <p:sp>
          <p:nvSpPr>
            <p:cNvPr id="108" name="椭圆 107"/>
            <p:cNvSpPr/>
            <p:nvPr/>
          </p:nvSpPr>
          <p:spPr>
            <a:xfrm>
              <a:off x="8115651" y="319813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 rot="10800000">
              <a:off x="8170537" y="3253017"/>
              <a:ext cx="532800" cy="532800"/>
              <a:chOff x="6221268" y="4054856"/>
              <a:chExt cx="876828" cy="876828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6221268" y="4054856"/>
                <a:ext cx="876828" cy="876828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6277658" y="4112818"/>
                <a:ext cx="764658" cy="764658"/>
                <a:chOff x="5561693" y="5247889"/>
                <a:chExt cx="952500" cy="952500"/>
              </a:xfrm>
            </p:grpSpPr>
            <p:sp>
              <p:nvSpPr>
                <p:cNvPr id="144" name="椭圆 143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45" name="组合 144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146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7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8" name="Freeform 375"/>
                  <p:cNvSpPr/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9" name="Freeform 376"/>
                  <p:cNvSpPr/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6" name="组合 5"/>
          <p:cNvGrpSpPr/>
          <p:nvPr/>
        </p:nvGrpSpPr>
        <p:grpSpPr>
          <a:xfrm>
            <a:off x="7319791" y="2060690"/>
            <a:ext cx="642573" cy="642573"/>
            <a:chOff x="7319791" y="1755890"/>
            <a:chExt cx="642573" cy="642573"/>
          </a:xfrm>
        </p:grpSpPr>
        <p:sp>
          <p:nvSpPr>
            <p:cNvPr id="107" name="椭圆 106"/>
            <p:cNvSpPr/>
            <p:nvPr/>
          </p:nvSpPr>
          <p:spPr>
            <a:xfrm>
              <a:off x="7319791" y="1755890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7374677" y="1810776"/>
              <a:ext cx="532800" cy="532800"/>
              <a:chOff x="6221268" y="2583884"/>
              <a:chExt cx="876828" cy="876828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221268" y="2583884"/>
                <a:ext cx="876828" cy="876828"/>
              </a:xfrm>
              <a:prstGeom prst="ellipse">
                <a:avLst/>
              </a:prstGeom>
              <a:pattFill prst="wdUpDiag">
                <a:fgClr>
                  <a:srgbClr val="66BFB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6277658" y="2637772"/>
                <a:ext cx="764658" cy="764658"/>
                <a:chOff x="5561693" y="3690293"/>
                <a:chExt cx="952500" cy="952500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66BFB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2" name="组合 15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15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5" name="Freeform 636"/>
                  <p:cNvSpPr/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6" name="Freeform 637"/>
                  <p:cNvSpPr/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7" name="Freeform 638"/>
                  <p:cNvSpPr/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12" name="组合 11"/>
          <p:cNvGrpSpPr/>
          <p:nvPr/>
        </p:nvGrpSpPr>
        <p:grpSpPr>
          <a:xfrm>
            <a:off x="5549550" y="5624191"/>
            <a:ext cx="642573" cy="642573"/>
            <a:chOff x="5549550" y="5319391"/>
            <a:chExt cx="642573" cy="642573"/>
          </a:xfrm>
        </p:grpSpPr>
        <p:sp>
          <p:nvSpPr>
            <p:cNvPr id="96" name="椭圆 95"/>
            <p:cNvSpPr/>
            <p:nvPr/>
          </p:nvSpPr>
          <p:spPr>
            <a:xfrm>
              <a:off x="5549550" y="531939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5612249" y="5373919"/>
              <a:ext cx="532800" cy="532800"/>
              <a:chOff x="5477628" y="2367482"/>
              <a:chExt cx="1120629" cy="1120629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D6D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2" name="组合 171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173" name="Freeform 44"/>
                <p:cNvSpPr/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45"/>
                <p:cNvSpPr/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46"/>
                <p:cNvSpPr/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47"/>
                <p:cNvSpPr/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7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9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0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7330835" y="5298655"/>
            <a:ext cx="642573" cy="642573"/>
            <a:chOff x="7330835" y="4993855"/>
            <a:chExt cx="642573" cy="642573"/>
          </a:xfrm>
        </p:grpSpPr>
        <p:sp>
          <p:nvSpPr>
            <p:cNvPr id="106" name="椭圆 105"/>
            <p:cNvSpPr/>
            <p:nvPr/>
          </p:nvSpPr>
          <p:spPr>
            <a:xfrm>
              <a:off x="7330835" y="4993855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7383357" y="5053072"/>
              <a:ext cx="532800" cy="532800"/>
              <a:chOff x="6135088" y="291315"/>
              <a:chExt cx="1120629" cy="1120629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135088" y="291315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ACA5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FACA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3" name="组合 182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84" name="Freeform 578"/>
                <p:cNvSpPr/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579"/>
                <p:cNvSpPr/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580"/>
                <p:cNvSpPr/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5801631" y="3450858"/>
            <a:ext cx="1301142" cy="1125613"/>
            <a:chOff x="5801631" y="3146058"/>
            <a:chExt cx="1301142" cy="1125613"/>
          </a:xfrm>
        </p:grpSpPr>
        <p:sp>
          <p:nvSpPr>
            <p:cNvPr id="162" name="矩形 161"/>
            <p:cNvSpPr/>
            <p:nvPr/>
          </p:nvSpPr>
          <p:spPr>
            <a:xfrm>
              <a:off x="5801631" y="3563785"/>
              <a:ext cx="13011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6145049" y="3146058"/>
              <a:ext cx="574911" cy="344947"/>
              <a:chOff x="10136188" y="3348038"/>
              <a:chExt cx="277813" cy="166688"/>
            </a:xfrm>
          </p:grpSpPr>
          <p:sp>
            <p:nvSpPr>
              <p:cNvPr id="190" name="Freeform 328"/>
              <p:cNvSpPr/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329"/>
              <p:cNvSpPr/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7" name="矩形 9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102" name="文本框 10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395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1" grpId="1"/>
      <p:bldP spid="7" grpId="0" animBg="1"/>
      <p:bldP spid="7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465385" y="2657101"/>
            <a:ext cx="1313126" cy="1313126"/>
            <a:chOff x="3246689" y="2286035"/>
            <a:chExt cx="1313126" cy="1313126"/>
          </a:xfrm>
        </p:grpSpPr>
        <p:sp>
          <p:nvSpPr>
            <p:cNvPr id="2" name="椭圆 1"/>
            <p:cNvSpPr/>
            <p:nvPr/>
          </p:nvSpPr>
          <p:spPr>
            <a:xfrm>
              <a:off x="3246689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539229" y="2451911"/>
              <a:ext cx="728047" cy="981374"/>
              <a:chOff x="3722033" y="3714538"/>
              <a:chExt cx="500321" cy="674410"/>
            </a:xfrm>
            <a:solidFill>
              <a:srgbClr val="5F81A5"/>
            </a:solidFill>
          </p:grpSpPr>
          <p:sp>
            <p:nvSpPr>
              <p:cNvPr id="56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9" name="椭圆 58"/>
            <p:cNvSpPr/>
            <p:nvPr/>
          </p:nvSpPr>
          <p:spPr>
            <a:xfrm>
              <a:off x="4189195" y="2302607"/>
              <a:ext cx="292539" cy="292539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mtClean="0"/>
                <a:t>1</a:t>
              </a:r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115817" y="2657101"/>
            <a:ext cx="1313126" cy="1313126"/>
            <a:chOff x="4081665" y="2286035"/>
            <a:chExt cx="1313126" cy="1313126"/>
          </a:xfrm>
        </p:grpSpPr>
        <p:sp>
          <p:nvSpPr>
            <p:cNvPr id="76" name="椭圆 75"/>
            <p:cNvSpPr/>
            <p:nvPr/>
          </p:nvSpPr>
          <p:spPr>
            <a:xfrm>
              <a:off x="4081665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74205" y="2451911"/>
              <a:ext cx="728047" cy="981374"/>
              <a:chOff x="3722033" y="3714538"/>
              <a:chExt cx="500321" cy="674410"/>
            </a:xfrm>
            <a:solidFill>
              <a:srgbClr val="11B5B8"/>
            </a:solidFill>
          </p:grpSpPr>
          <p:sp>
            <p:nvSpPr>
              <p:cNvPr id="79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5024171" y="2302607"/>
              <a:ext cx="292539" cy="292539"/>
            </a:xfrm>
            <a:prstGeom prst="ellipse">
              <a:avLst/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2</a:t>
              </a:r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765451" y="2657101"/>
            <a:ext cx="1313126" cy="1313126"/>
            <a:chOff x="6515832" y="2286035"/>
            <a:chExt cx="1313126" cy="1313126"/>
          </a:xfrm>
        </p:grpSpPr>
        <p:sp>
          <p:nvSpPr>
            <p:cNvPr id="69" name="椭圆 68"/>
            <p:cNvSpPr/>
            <p:nvPr/>
          </p:nvSpPr>
          <p:spPr>
            <a:xfrm>
              <a:off x="6515832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808372" y="2451911"/>
              <a:ext cx="728047" cy="981374"/>
              <a:chOff x="3722033" y="3714538"/>
              <a:chExt cx="500321" cy="674410"/>
            </a:xfrm>
            <a:solidFill>
              <a:srgbClr val="9EC87E"/>
            </a:solidFill>
          </p:grpSpPr>
          <p:sp>
            <p:nvSpPr>
              <p:cNvPr id="72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7458338" y="2302607"/>
              <a:ext cx="292539" cy="292539"/>
            </a:xfrm>
            <a:prstGeom prst="ellipse">
              <a:avLst/>
            </a:prstGeom>
            <a:solidFill>
              <a:srgbClr val="9EC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3</a:t>
              </a:r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15086" y="2657101"/>
            <a:ext cx="1313126" cy="1313126"/>
            <a:chOff x="8949998" y="2286035"/>
            <a:chExt cx="1313126" cy="1313126"/>
          </a:xfrm>
        </p:grpSpPr>
        <p:sp>
          <p:nvSpPr>
            <p:cNvPr id="62" name="椭圆 61"/>
            <p:cNvSpPr/>
            <p:nvPr/>
          </p:nvSpPr>
          <p:spPr>
            <a:xfrm>
              <a:off x="8949998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9242538" y="2451911"/>
              <a:ext cx="728047" cy="981374"/>
              <a:chOff x="3722033" y="3714538"/>
              <a:chExt cx="500321" cy="674410"/>
            </a:xfrm>
            <a:solidFill>
              <a:srgbClr val="FBC75D"/>
            </a:solidFill>
          </p:grpSpPr>
          <p:sp>
            <p:nvSpPr>
              <p:cNvPr id="65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9892504" y="2302607"/>
              <a:ext cx="292539" cy="292539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4</a:t>
              </a:r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829351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991188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79783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8" name="矩形 47"/>
          <p:cNvSpPr/>
          <p:nvPr/>
        </p:nvSpPr>
        <p:spPr>
          <a:xfrm>
            <a:off x="3654320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129417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1" name="矩形 50"/>
          <p:cNvSpPr/>
          <p:nvPr/>
        </p:nvSpPr>
        <p:spPr>
          <a:xfrm>
            <a:off x="6316654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779052" y="4632970"/>
            <a:ext cx="25835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4" name="矩形 53"/>
          <p:cNvSpPr/>
          <p:nvPr/>
        </p:nvSpPr>
        <p:spPr>
          <a:xfrm>
            <a:off x="8940889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85" name="矩形 8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93" name="文本框 9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4" grpId="1"/>
      <p:bldP spid="47" grpId="0"/>
      <p:bldP spid="47" grpId="1"/>
      <p:bldP spid="48" grpId="0"/>
      <p:bldP spid="48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4" grpId="1"/>
      <p:bldP spid="85" grpId="0" animBg="1"/>
      <p:bldP spid="85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88"/>
          <p:cNvSpPr>
            <a:spLocks noEditPoints="1"/>
          </p:cNvSpPr>
          <p:nvPr/>
        </p:nvSpPr>
        <p:spPr bwMode="auto">
          <a:xfrm>
            <a:off x="1031957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7167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8646725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1217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9669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0" y="4199083"/>
            <a:ext cx="1071679" cy="847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1309879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3827276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6356503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8880628" y="4203320"/>
            <a:ext cx="3317900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88"/>
          <p:cNvSpPr>
            <a:spLocks noEditPoints="1"/>
          </p:cNvSpPr>
          <p:nvPr/>
        </p:nvSpPr>
        <p:spPr bwMode="auto">
          <a:xfrm>
            <a:off x="6075251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99" name="Freeform 88"/>
          <p:cNvSpPr>
            <a:spLocks noEditPoints="1"/>
          </p:cNvSpPr>
          <p:nvPr/>
        </p:nvSpPr>
        <p:spPr bwMode="auto">
          <a:xfrm rot="10800000">
            <a:off x="3550236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00" name="Freeform 88"/>
          <p:cNvSpPr>
            <a:spLocks noEditPoints="1"/>
          </p:cNvSpPr>
          <p:nvPr/>
        </p:nvSpPr>
        <p:spPr bwMode="auto">
          <a:xfrm rot="10800000">
            <a:off x="8600267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D6D5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69341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6" name="矩形 25"/>
          <p:cNvSpPr/>
          <p:nvPr/>
        </p:nvSpPr>
        <p:spPr>
          <a:xfrm>
            <a:off x="1469341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531519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0" name="矩形 29"/>
          <p:cNvSpPr/>
          <p:nvPr/>
        </p:nvSpPr>
        <p:spPr>
          <a:xfrm>
            <a:off x="6531519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047499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矩形 32"/>
          <p:cNvSpPr/>
          <p:nvPr/>
        </p:nvSpPr>
        <p:spPr>
          <a:xfrm>
            <a:off x="9047499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006504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6" name="矩形 35"/>
          <p:cNvSpPr/>
          <p:nvPr/>
        </p:nvSpPr>
        <p:spPr>
          <a:xfrm>
            <a:off x="4006504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1" name="矩形 3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5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2" grpId="2" animBg="1"/>
      <p:bldP spid="55" grpId="0" animBg="1"/>
      <p:bldP spid="55" grpId="1" animBg="1"/>
      <p:bldP spid="59" grpId="0" animBg="1"/>
      <p:bldP spid="59" grpId="1" animBg="1"/>
      <p:bldP spid="69" grpId="0" animBg="1"/>
      <p:bldP spid="69" grpId="1" animBg="1"/>
      <p:bldP spid="70" grpId="0" animBg="1"/>
      <p:bldP spid="70" grpId="1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25" grpId="0"/>
      <p:bldP spid="25" grpId="1"/>
      <p:bldP spid="26" grpId="0"/>
      <p:bldP spid="26" grpId="1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5" grpId="0"/>
      <p:bldP spid="35" grpId="1"/>
      <p:bldP spid="36" grpId="0"/>
      <p:bldP spid="36" grpId="1"/>
      <p:bldP spid="31" grpId="0" animBg="1"/>
      <p:bldP spid="31" grpId="1" animBg="1"/>
      <p:bldP spid="34" grpId="0" animBg="1"/>
      <p:bldP spid="34" grpId="1" animBg="1"/>
      <p:bldP spid="42" grpId="0" animBg="1"/>
      <p:bldP spid="42" grpId="1" animBg="1"/>
      <p:bldP spid="46" grpId="0" animBg="1"/>
      <p:bldP spid="4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13873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77922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083266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0" y="4201200"/>
            <a:ext cx="1387309" cy="4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620322" y="4201199"/>
            <a:ext cx="3462944" cy="4242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16280" y="4201200"/>
            <a:ext cx="3462944" cy="424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012238" y="4203320"/>
            <a:ext cx="3179762" cy="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88"/>
          <p:cNvSpPr>
            <a:spLocks noEditPoints="1"/>
          </p:cNvSpPr>
          <p:nvPr/>
        </p:nvSpPr>
        <p:spPr bwMode="auto">
          <a:xfrm>
            <a:off x="1322246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4" name="Freeform 88"/>
          <p:cNvSpPr>
            <a:spLocks noEditPoints="1"/>
          </p:cNvSpPr>
          <p:nvPr/>
        </p:nvSpPr>
        <p:spPr bwMode="auto">
          <a:xfrm>
            <a:off x="8722232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7" name="Freeform 88"/>
          <p:cNvSpPr>
            <a:spLocks noEditPoints="1"/>
          </p:cNvSpPr>
          <p:nvPr/>
        </p:nvSpPr>
        <p:spPr bwMode="auto">
          <a:xfrm rot="10800000">
            <a:off x="5045208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98138" y="468915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0" name="矩形 19"/>
          <p:cNvSpPr/>
          <p:nvPr/>
        </p:nvSpPr>
        <p:spPr>
          <a:xfrm>
            <a:off x="5498138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743686" y="3274283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3" name="矩形 22"/>
          <p:cNvSpPr/>
          <p:nvPr/>
        </p:nvSpPr>
        <p:spPr>
          <a:xfrm>
            <a:off x="1743686" y="290495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98962" y="330583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9" name="矩形 28"/>
          <p:cNvSpPr/>
          <p:nvPr/>
        </p:nvSpPr>
        <p:spPr>
          <a:xfrm>
            <a:off x="9098962" y="293650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8" name="文本框 3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7" grpId="0" animBg="1"/>
      <p:bldP spid="77" grpId="1" animBg="1"/>
      <p:bldP spid="77" grpId="2" animBg="1"/>
      <p:bldP spid="19" grpId="0"/>
      <p:bldP spid="19" grpId="1"/>
      <p:bldP spid="20" grpId="0"/>
      <p:bldP spid="20" grpId="1"/>
      <p:bldP spid="22" grpId="0"/>
      <p:bldP spid="22" grpId="1"/>
      <p:bldP spid="23" grpId="0"/>
      <p:bldP spid="23" grpId="1"/>
      <p:bldP spid="28" grpId="0"/>
      <p:bldP spid="28" grpId="1"/>
      <p:bldP spid="29" grpId="0"/>
      <p:bldP spid="29" grpId="1"/>
      <p:bldP spid="30" grpId="0" animBg="1"/>
      <p:bldP spid="3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6430936" y="5135738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7" name="矩形 36"/>
          <p:cNvSpPr/>
          <p:nvPr/>
        </p:nvSpPr>
        <p:spPr>
          <a:xfrm>
            <a:off x="6435961" y="47664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206842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3" name="矩形 42"/>
          <p:cNvSpPr/>
          <p:nvPr/>
        </p:nvSpPr>
        <p:spPr>
          <a:xfrm>
            <a:off x="9211867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78290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6" name="矩形 45"/>
          <p:cNvSpPr/>
          <p:nvPr/>
        </p:nvSpPr>
        <p:spPr>
          <a:xfrm>
            <a:off x="1083315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48955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9" name="矩形 48"/>
          <p:cNvSpPr/>
          <p:nvPr/>
        </p:nvSpPr>
        <p:spPr>
          <a:xfrm>
            <a:off x="3753980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" y="2138401"/>
            <a:ext cx="12191999" cy="2586026"/>
            <a:chOff x="2" y="2138401"/>
            <a:chExt cx="12191999" cy="2586026"/>
          </a:xfrm>
        </p:grpSpPr>
        <p:sp>
          <p:nvSpPr>
            <p:cNvPr id="56" name="任意多边形 55"/>
            <p:cNvSpPr/>
            <p:nvPr/>
          </p:nvSpPr>
          <p:spPr>
            <a:xfrm>
              <a:off x="2" y="2282907"/>
              <a:ext cx="12191999" cy="2335911"/>
            </a:xfrm>
            <a:custGeom>
              <a:avLst/>
              <a:gdLst>
                <a:gd name="connsiteX0" fmla="*/ 2098977 w 12191999"/>
                <a:gd name="connsiteY0" fmla="*/ 0 h 2335911"/>
                <a:gd name="connsiteX1" fmla="*/ 3229421 w 12191999"/>
                <a:gd name="connsiteY1" fmla="*/ 921338 h 2335911"/>
                <a:gd name="connsiteX2" fmla="*/ 3232228 w 12191999"/>
                <a:gd name="connsiteY2" fmla="*/ 949185 h 2335911"/>
                <a:gd name="connsiteX3" fmla="*/ 3642050 w 12191999"/>
                <a:gd name="connsiteY3" fmla="*/ 949185 h 2335911"/>
                <a:gd name="connsiteX4" fmla="*/ 3644857 w 12191999"/>
                <a:gd name="connsiteY4" fmla="*/ 921338 h 2335911"/>
                <a:gd name="connsiteX5" fmla="*/ 4775300 w 12191999"/>
                <a:gd name="connsiteY5" fmla="*/ 0 h 2335911"/>
                <a:gd name="connsiteX6" fmla="*/ 5905744 w 12191999"/>
                <a:gd name="connsiteY6" fmla="*/ 921338 h 2335911"/>
                <a:gd name="connsiteX7" fmla="*/ 5908551 w 12191999"/>
                <a:gd name="connsiteY7" fmla="*/ 949185 h 2335911"/>
                <a:gd name="connsiteX8" fmla="*/ 6318373 w 12191999"/>
                <a:gd name="connsiteY8" fmla="*/ 949185 h 2335911"/>
                <a:gd name="connsiteX9" fmla="*/ 6321180 w 12191999"/>
                <a:gd name="connsiteY9" fmla="*/ 921338 h 2335911"/>
                <a:gd name="connsiteX10" fmla="*/ 7451623 w 12191999"/>
                <a:gd name="connsiteY10" fmla="*/ 0 h 2335911"/>
                <a:gd name="connsiteX11" fmla="*/ 8582066 w 12191999"/>
                <a:gd name="connsiteY11" fmla="*/ 921338 h 2335911"/>
                <a:gd name="connsiteX12" fmla="*/ 8584873 w 12191999"/>
                <a:gd name="connsiteY12" fmla="*/ 949185 h 2335911"/>
                <a:gd name="connsiteX13" fmla="*/ 8997593 w 12191999"/>
                <a:gd name="connsiteY13" fmla="*/ 949185 h 2335911"/>
                <a:gd name="connsiteX14" fmla="*/ 9064738 w 12191999"/>
                <a:gd name="connsiteY14" fmla="*/ 732880 h 2335911"/>
                <a:gd name="connsiteX15" fmla="*/ 10127946 w 12191999"/>
                <a:gd name="connsiteY15" fmla="*/ 28139 h 2335911"/>
                <a:gd name="connsiteX16" fmla="*/ 11191154 w 12191999"/>
                <a:gd name="connsiteY16" fmla="*/ 732880 h 2335911"/>
                <a:gd name="connsiteX17" fmla="*/ 11258299 w 12191999"/>
                <a:gd name="connsiteY17" fmla="*/ 949185 h 2335911"/>
                <a:gd name="connsiteX18" fmla="*/ 12191999 w 12191999"/>
                <a:gd name="connsiteY18" fmla="*/ 949185 h 2335911"/>
                <a:gd name="connsiteX19" fmla="*/ 12191999 w 12191999"/>
                <a:gd name="connsiteY19" fmla="*/ 1358587 h 2335911"/>
                <a:gd name="connsiteX20" fmla="*/ 11264033 w 12191999"/>
                <a:gd name="connsiteY20" fmla="*/ 1358587 h 2335911"/>
                <a:gd name="connsiteX21" fmla="*/ 11258389 w 12191999"/>
                <a:gd name="connsiteY21" fmla="*/ 1414574 h 2335911"/>
                <a:gd name="connsiteX22" fmla="*/ 10127946 w 12191999"/>
                <a:gd name="connsiteY22" fmla="*/ 2335911 h 2335911"/>
                <a:gd name="connsiteX23" fmla="*/ 8997503 w 12191999"/>
                <a:gd name="connsiteY23" fmla="*/ 1414574 h 2335911"/>
                <a:gd name="connsiteX24" fmla="*/ 8991859 w 12191999"/>
                <a:gd name="connsiteY24" fmla="*/ 1358587 h 2335911"/>
                <a:gd name="connsiteX25" fmla="*/ 8584873 w 12191999"/>
                <a:gd name="connsiteY25" fmla="*/ 1358587 h 2335911"/>
                <a:gd name="connsiteX26" fmla="*/ 8582066 w 12191999"/>
                <a:gd name="connsiteY26" fmla="*/ 1386435 h 2335911"/>
                <a:gd name="connsiteX27" fmla="*/ 7451623 w 12191999"/>
                <a:gd name="connsiteY27" fmla="*/ 2307772 h 2335911"/>
                <a:gd name="connsiteX28" fmla="*/ 6321180 w 12191999"/>
                <a:gd name="connsiteY28" fmla="*/ 1386435 h 2335911"/>
                <a:gd name="connsiteX29" fmla="*/ 6318373 w 12191999"/>
                <a:gd name="connsiteY29" fmla="*/ 1358587 h 2335911"/>
                <a:gd name="connsiteX30" fmla="*/ 5908551 w 12191999"/>
                <a:gd name="connsiteY30" fmla="*/ 1358587 h 2335911"/>
                <a:gd name="connsiteX31" fmla="*/ 5905744 w 12191999"/>
                <a:gd name="connsiteY31" fmla="*/ 1386435 h 2335911"/>
                <a:gd name="connsiteX32" fmla="*/ 4775300 w 12191999"/>
                <a:gd name="connsiteY32" fmla="*/ 2307772 h 2335911"/>
                <a:gd name="connsiteX33" fmla="*/ 3644857 w 12191999"/>
                <a:gd name="connsiteY33" fmla="*/ 1386435 h 2335911"/>
                <a:gd name="connsiteX34" fmla="*/ 3642050 w 12191999"/>
                <a:gd name="connsiteY34" fmla="*/ 1358587 h 2335911"/>
                <a:gd name="connsiteX35" fmla="*/ 3232228 w 12191999"/>
                <a:gd name="connsiteY35" fmla="*/ 1358587 h 2335911"/>
                <a:gd name="connsiteX36" fmla="*/ 3229421 w 12191999"/>
                <a:gd name="connsiteY36" fmla="*/ 1386435 h 2335911"/>
                <a:gd name="connsiteX37" fmla="*/ 2098977 w 12191999"/>
                <a:gd name="connsiteY37" fmla="*/ 2307772 h 2335911"/>
                <a:gd name="connsiteX38" fmla="*/ 968534 w 12191999"/>
                <a:gd name="connsiteY38" fmla="*/ 1386435 h 2335911"/>
                <a:gd name="connsiteX39" fmla="*/ 965727 w 12191999"/>
                <a:gd name="connsiteY39" fmla="*/ 1358587 h 2335911"/>
                <a:gd name="connsiteX40" fmla="*/ 0 w 12191999"/>
                <a:gd name="connsiteY40" fmla="*/ 1358587 h 2335911"/>
                <a:gd name="connsiteX41" fmla="*/ 0 w 12191999"/>
                <a:gd name="connsiteY41" fmla="*/ 949185 h 2335911"/>
                <a:gd name="connsiteX42" fmla="*/ 965727 w 12191999"/>
                <a:gd name="connsiteY42" fmla="*/ 949185 h 2335911"/>
                <a:gd name="connsiteX43" fmla="*/ 968534 w 12191999"/>
                <a:gd name="connsiteY43" fmla="*/ 921338 h 2335911"/>
                <a:gd name="connsiteX44" fmla="*/ 2098977 w 12191999"/>
                <a:gd name="connsiteY44" fmla="*/ 0 h 233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999" h="2335911">
                  <a:moveTo>
                    <a:pt x="2098977" y="0"/>
                  </a:moveTo>
                  <a:cubicBezTo>
                    <a:pt x="2656592" y="0"/>
                    <a:pt x="3121825" y="395531"/>
                    <a:pt x="3229421" y="921338"/>
                  </a:cubicBezTo>
                  <a:lnTo>
                    <a:pt x="3232228" y="949185"/>
                  </a:lnTo>
                  <a:lnTo>
                    <a:pt x="3642050" y="949185"/>
                  </a:lnTo>
                  <a:lnTo>
                    <a:pt x="3644857" y="921338"/>
                  </a:lnTo>
                  <a:cubicBezTo>
                    <a:pt x="3752453" y="395531"/>
                    <a:pt x="4217686" y="0"/>
                    <a:pt x="4775300" y="0"/>
                  </a:cubicBezTo>
                  <a:cubicBezTo>
                    <a:pt x="5332916" y="0"/>
                    <a:pt x="5798148" y="395531"/>
                    <a:pt x="5905744" y="921338"/>
                  </a:cubicBezTo>
                  <a:lnTo>
                    <a:pt x="5908551" y="949185"/>
                  </a:lnTo>
                  <a:lnTo>
                    <a:pt x="6318373" y="949185"/>
                  </a:lnTo>
                  <a:lnTo>
                    <a:pt x="6321180" y="921338"/>
                  </a:lnTo>
                  <a:cubicBezTo>
                    <a:pt x="6428776" y="395531"/>
                    <a:pt x="6894008" y="0"/>
                    <a:pt x="7451623" y="0"/>
                  </a:cubicBezTo>
                  <a:cubicBezTo>
                    <a:pt x="8009238" y="0"/>
                    <a:pt x="8474471" y="395531"/>
                    <a:pt x="8582066" y="921338"/>
                  </a:cubicBezTo>
                  <a:lnTo>
                    <a:pt x="8584873" y="949185"/>
                  </a:lnTo>
                  <a:lnTo>
                    <a:pt x="8997593" y="949185"/>
                  </a:lnTo>
                  <a:lnTo>
                    <a:pt x="9064738" y="732880"/>
                  </a:lnTo>
                  <a:cubicBezTo>
                    <a:pt x="9239907" y="318733"/>
                    <a:pt x="9649991" y="28139"/>
                    <a:pt x="10127946" y="28139"/>
                  </a:cubicBezTo>
                  <a:cubicBezTo>
                    <a:pt x="10605902" y="28139"/>
                    <a:pt x="11015985" y="318733"/>
                    <a:pt x="11191154" y="732880"/>
                  </a:cubicBezTo>
                  <a:lnTo>
                    <a:pt x="11258299" y="949185"/>
                  </a:lnTo>
                  <a:lnTo>
                    <a:pt x="12191999" y="949185"/>
                  </a:lnTo>
                  <a:lnTo>
                    <a:pt x="12191999" y="1358587"/>
                  </a:lnTo>
                  <a:lnTo>
                    <a:pt x="11264033" y="1358587"/>
                  </a:lnTo>
                  <a:lnTo>
                    <a:pt x="11258389" y="1414574"/>
                  </a:lnTo>
                  <a:cubicBezTo>
                    <a:pt x="11150794" y="1940380"/>
                    <a:pt x="10685561" y="2335911"/>
                    <a:pt x="10127946" y="2335911"/>
                  </a:cubicBezTo>
                  <a:cubicBezTo>
                    <a:pt x="9570331" y="2335911"/>
                    <a:pt x="9105098" y="1940380"/>
                    <a:pt x="8997503" y="1414574"/>
                  </a:cubicBezTo>
                  <a:lnTo>
                    <a:pt x="8991859" y="1358587"/>
                  </a:lnTo>
                  <a:lnTo>
                    <a:pt x="8584873" y="1358587"/>
                  </a:lnTo>
                  <a:lnTo>
                    <a:pt x="8582066" y="1386435"/>
                  </a:lnTo>
                  <a:cubicBezTo>
                    <a:pt x="8474471" y="1912241"/>
                    <a:pt x="8009238" y="2307772"/>
                    <a:pt x="7451623" y="2307772"/>
                  </a:cubicBezTo>
                  <a:cubicBezTo>
                    <a:pt x="6894008" y="2307772"/>
                    <a:pt x="6428776" y="1912241"/>
                    <a:pt x="6321180" y="1386435"/>
                  </a:cubicBezTo>
                  <a:lnTo>
                    <a:pt x="6318373" y="1358587"/>
                  </a:lnTo>
                  <a:lnTo>
                    <a:pt x="5908551" y="1358587"/>
                  </a:lnTo>
                  <a:lnTo>
                    <a:pt x="5905744" y="1386435"/>
                  </a:lnTo>
                  <a:cubicBezTo>
                    <a:pt x="5798148" y="1912241"/>
                    <a:pt x="5332916" y="2307772"/>
                    <a:pt x="4775300" y="2307772"/>
                  </a:cubicBezTo>
                  <a:cubicBezTo>
                    <a:pt x="4217686" y="2307772"/>
                    <a:pt x="3752453" y="1912241"/>
                    <a:pt x="3644857" y="1386435"/>
                  </a:cubicBezTo>
                  <a:lnTo>
                    <a:pt x="3642050" y="1358587"/>
                  </a:lnTo>
                  <a:lnTo>
                    <a:pt x="3232228" y="1358587"/>
                  </a:lnTo>
                  <a:lnTo>
                    <a:pt x="3229421" y="1386435"/>
                  </a:lnTo>
                  <a:cubicBezTo>
                    <a:pt x="3121825" y="1912241"/>
                    <a:pt x="2656592" y="2307772"/>
                    <a:pt x="2098977" y="2307772"/>
                  </a:cubicBezTo>
                  <a:cubicBezTo>
                    <a:pt x="1541362" y="2307772"/>
                    <a:pt x="1076130" y="1912241"/>
                    <a:pt x="968534" y="1386435"/>
                  </a:cubicBezTo>
                  <a:lnTo>
                    <a:pt x="965727" y="1358587"/>
                  </a:lnTo>
                  <a:lnTo>
                    <a:pt x="0" y="1358587"/>
                  </a:lnTo>
                  <a:lnTo>
                    <a:pt x="0" y="949185"/>
                  </a:lnTo>
                  <a:lnTo>
                    <a:pt x="965727" y="949185"/>
                  </a:lnTo>
                  <a:lnTo>
                    <a:pt x="968534" y="921338"/>
                  </a:lnTo>
                  <a:cubicBezTo>
                    <a:pt x="1076130" y="395531"/>
                    <a:pt x="1541362" y="0"/>
                    <a:pt x="209897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V="1">
              <a:off x="8287424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8198327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6203813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155734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10929052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10839955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8845441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8797362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V="1">
              <a:off x="5606205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5517108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V="1">
              <a:off x="3522594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V="1">
              <a:off x="3474515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2951376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2862279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867765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819686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61" name="文本框 6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6880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4371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  <p:bldP spid="37" grpId="1"/>
      <p:bldP spid="42" grpId="0"/>
      <p:bldP spid="42" grpId="1"/>
      <p:bldP spid="43" grpId="0"/>
      <p:bldP spid="43" grpId="1"/>
      <p:bldP spid="45" grpId="0"/>
      <p:bldP spid="45" grpId="1"/>
      <p:bldP spid="46" grpId="0"/>
      <p:bldP spid="46" grpId="1"/>
      <p:bldP spid="48" grpId="0"/>
      <p:bldP spid="48" grpId="1"/>
      <p:bldP spid="49" grpId="0"/>
      <p:bldP spid="49" grpId="1"/>
      <p:bldP spid="52" grpId="0" animBg="1"/>
      <p:bldP spid="52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图表 78"/>
          <p:cNvGraphicFramePr/>
          <p:nvPr/>
        </p:nvGraphicFramePr>
        <p:xfrm>
          <a:off x="5029856" y="1504728"/>
          <a:ext cx="7170076" cy="328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061150" y="4779635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1150" y="5345943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23487" y="5148967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" name="矩形 16"/>
          <p:cNvSpPr/>
          <p:nvPr/>
        </p:nvSpPr>
        <p:spPr>
          <a:xfrm>
            <a:off x="1414820" y="47796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Sub>
          <a:bldChart bld="categoryEl"/>
        </p:bldSub>
      </p:bldGraphic>
      <p:bldGraphic spid="79" grpId="1">
        <p:bldSub>
          <a:bldChart bld="categoryEl"/>
        </p:bldSub>
      </p:bldGraphic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1000043" y="2530475"/>
            <a:ext cx="10191915" cy="3179293"/>
          </a:xfrm>
          <a:prstGeom prst="rect">
            <a:avLst/>
          </a:prstGeom>
          <a:solidFill>
            <a:srgbClr val="3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20108" y="2330450"/>
            <a:ext cx="4169057" cy="32004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47972" y="3056507"/>
            <a:ext cx="5257389" cy="2097770"/>
            <a:chOff x="5547972" y="3056507"/>
            <a:chExt cx="5257389" cy="2097770"/>
          </a:xfrm>
        </p:grpSpPr>
        <p:grpSp>
          <p:nvGrpSpPr>
            <p:cNvPr id="53" name="组合 52"/>
            <p:cNvGrpSpPr/>
            <p:nvPr/>
          </p:nvGrpSpPr>
          <p:grpSpPr>
            <a:xfrm>
              <a:off x="5547972" y="3056507"/>
              <a:ext cx="315413" cy="292473"/>
              <a:chOff x="4092420" y="4687787"/>
              <a:chExt cx="174626" cy="161925"/>
            </a:xfrm>
            <a:solidFill>
              <a:schemeClr val="bg1"/>
            </a:solidFill>
          </p:grpSpPr>
          <p:sp>
            <p:nvSpPr>
              <p:cNvPr id="54" name="Freeform 324"/>
              <p:cNvSpPr/>
              <p:nvPr/>
            </p:nvSpPr>
            <p:spPr bwMode="auto">
              <a:xfrm>
                <a:off x="4092420" y="4687787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25"/>
              <p:cNvSpPr/>
              <p:nvPr/>
            </p:nvSpPr>
            <p:spPr bwMode="auto">
              <a:xfrm>
                <a:off x="4194021" y="4687787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10489949" y="4861804"/>
              <a:ext cx="315411" cy="292473"/>
              <a:chOff x="4225290" y="4704096"/>
              <a:chExt cx="174625" cy="161925"/>
            </a:xfrm>
            <a:solidFill>
              <a:schemeClr val="bg1"/>
            </a:solidFill>
          </p:grpSpPr>
          <p:sp>
            <p:nvSpPr>
              <p:cNvPr id="57" name="Freeform 324"/>
              <p:cNvSpPr/>
              <p:nvPr/>
            </p:nvSpPr>
            <p:spPr bwMode="auto">
              <a:xfrm>
                <a:off x="4225290" y="4704096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25"/>
              <p:cNvSpPr/>
              <p:nvPr/>
            </p:nvSpPr>
            <p:spPr bwMode="auto">
              <a:xfrm>
                <a:off x="4326890" y="4704096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847605" y="3348980"/>
              <a:ext cx="4957756" cy="1542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正文、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</a:t>
              </a:r>
              <a:endPara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900" y="4625762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900" y="5161444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900" y="417325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900900" y="3046718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00900" y="259421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0115" y="2594211"/>
            <a:ext cx="2398666" cy="26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74638" y="2861777"/>
            <a:ext cx="4290262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486441" y="2541212"/>
            <a:ext cx="387349" cy="320565"/>
            <a:chOff x="8299451" y="4587876"/>
            <a:chExt cx="184150" cy="152400"/>
          </a:xfrm>
          <a:solidFill>
            <a:srgbClr val="11B5B8"/>
          </a:solidFill>
        </p:grpSpPr>
        <p:sp>
          <p:nvSpPr>
            <p:cNvPr id="67" name="Freeform 250"/>
            <p:cNvSpPr/>
            <p:nvPr/>
          </p:nvSpPr>
          <p:spPr bwMode="auto">
            <a:xfrm>
              <a:off x="8364538" y="4587876"/>
              <a:ext cx="119063" cy="128588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51"/>
            <p:cNvSpPr/>
            <p:nvPr/>
          </p:nvSpPr>
          <p:spPr bwMode="auto">
            <a:xfrm>
              <a:off x="8299451" y="4616451"/>
              <a:ext cx="139700" cy="123825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6974637" y="249244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974638" y="4653037"/>
            <a:ext cx="429026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Freeform 749"/>
          <p:cNvSpPr>
            <a:spLocks noEditPoints="1"/>
          </p:cNvSpPr>
          <p:nvPr/>
        </p:nvSpPr>
        <p:spPr bwMode="auto">
          <a:xfrm>
            <a:off x="6486441" y="4321860"/>
            <a:ext cx="370654" cy="373992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00 w 288"/>
              <a:gd name="T11" fmla="*/ 226 h 288"/>
              <a:gd name="T12" fmla="*/ 179 w 288"/>
              <a:gd name="T13" fmla="*/ 233 h 288"/>
              <a:gd name="T14" fmla="*/ 159 w 288"/>
              <a:gd name="T15" fmla="*/ 236 h 288"/>
              <a:gd name="T16" fmla="*/ 140 w 288"/>
              <a:gd name="T17" fmla="*/ 232 h 288"/>
              <a:gd name="T18" fmla="*/ 123 w 288"/>
              <a:gd name="T19" fmla="*/ 224 h 288"/>
              <a:gd name="T20" fmla="*/ 114 w 288"/>
              <a:gd name="T21" fmla="*/ 211 h 288"/>
              <a:gd name="T22" fmla="*/ 112 w 288"/>
              <a:gd name="T23" fmla="*/ 192 h 288"/>
              <a:gd name="T24" fmla="*/ 112 w 288"/>
              <a:gd name="T25" fmla="*/ 129 h 288"/>
              <a:gd name="T26" fmla="*/ 87 w 288"/>
              <a:gd name="T27" fmla="*/ 129 h 288"/>
              <a:gd name="T28" fmla="*/ 87 w 288"/>
              <a:gd name="T29" fmla="*/ 104 h 288"/>
              <a:gd name="T30" fmla="*/ 107 w 288"/>
              <a:gd name="T31" fmla="*/ 94 h 288"/>
              <a:gd name="T32" fmla="*/ 120 w 288"/>
              <a:gd name="T33" fmla="*/ 79 h 288"/>
              <a:gd name="T34" fmla="*/ 126 w 288"/>
              <a:gd name="T35" fmla="*/ 56 h 288"/>
              <a:gd name="T36" fmla="*/ 151 w 288"/>
              <a:gd name="T37" fmla="*/ 56 h 288"/>
              <a:gd name="T38" fmla="*/ 151 w 288"/>
              <a:gd name="T39" fmla="*/ 97 h 288"/>
              <a:gd name="T40" fmla="*/ 193 w 288"/>
              <a:gd name="T41" fmla="*/ 97 h 288"/>
              <a:gd name="T42" fmla="*/ 193 w 288"/>
              <a:gd name="T43" fmla="*/ 129 h 288"/>
              <a:gd name="T44" fmla="*/ 151 w 288"/>
              <a:gd name="T45" fmla="*/ 129 h 288"/>
              <a:gd name="T46" fmla="*/ 151 w 288"/>
              <a:gd name="T47" fmla="*/ 176 h 288"/>
              <a:gd name="T48" fmla="*/ 152 w 288"/>
              <a:gd name="T49" fmla="*/ 195 h 288"/>
              <a:gd name="T50" fmla="*/ 159 w 288"/>
              <a:gd name="T51" fmla="*/ 203 h 288"/>
              <a:gd name="T52" fmla="*/ 173 w 288"/>
              <a:gd name="T53" fmla="*/ 206 h 288"/>
              <a:gd name="T54" fmla="*/ 200 w 288"/>
              <a:gd name="T55" fmla="*/ 197 h 288"/>
              <a:gd name="T56" fmla="*/ 200 w 288"/>
              <a:gd name="T57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200" y="226"/>
                </a:moveTo>
                <a:cubicBezTo>
                  <a:pt x="192" y="229"/>
                  <a:pt x="185" y="232"/>
                  <a:pt x="179" y="233"/>
                </a:cubicBezTo>
                <a:cubicBezTo>
                  <a:pt x="173" y="235"/>
                  <a:pt x="166" y="236"/>
                  <a:pt x="159" y="236"/>
                </a:cubicBezTo>
                <a:cubicBezTo>
                  <a:pt x="151" y="236"/>
                  <a:pt x="146" y="235"/>
                  <a:pt x="140" y="232"/>
                </a:cubicBezTo>
                <a:cubicBezTo>
                  <a:pt x="133" y="230"/>
                  <a:pt x="128" y="227"/>
                  <a:pt x="123" y="224"/>
                </a:cubicBezTo>
                <a:cubicBezTo>
                  <a:pt x="119" y="220"/>
                  <a:pt x="116" y="216"/>
                  <a:pt x="114" y="211"/>
                </a:cubicBezTo>
                <a:cubicBezTo>
                  <a:pt x="112" y="207"/>
                  <a:pt x="112" y="201"/>
                  <a:pt x="112" y="192"/>
                </a:cubicBezTo>
                <a:cubicBezTo>
                  <a:pt x="112" y="129"/>
                  <a:pt x="112" y="129"/>
                  <a:pt x="112" y="129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4" y="102"/>
                  <a:pt x="102" y="98"/>
                  <a:pt x="107" y="94"/>
                </a:cubicBezTo>
                <a:cubicBezTo>
                  <a:pt x="113" y="90"/>
                  <a:pt x="117" y="85"/>
                  <a:pt x="120" y="79"/>
                </a:cubicBezTo>
                <a:cubicBezTo>
                  <a:pt x="123" y="73"/>
                  <a:pt x="125" y="65"/>
                  <a:pt x="126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93" y="97"/>
                  <a:pt x="193" y="97"/>
                  <a:pt x="193" y="97"/>
                </a:cubicBezTo>
                <a:cubicBezTo>
                  <a:pt x="193" y="129"/>
                  <a:pt x="193" y="129"/>
                  <a:pt x="193" y="129"/>
                </a:cubicBezTo>
                <a:cubicBezTo>
                  <a:pt x="151" y="129"/>
                  <a:pt x="151" y="129"/>
                  <a:pt x="151" y="129"/>
                </a:cubicBezTo>
                <a:cubicBezTo>
                  <a:pt x="151" y="176"/>
                  <a:pt x="151" y="176"/>
                  <a:pt x="151" y="176"/>
                </a:cubicBezTo>
                <a:cubicBezTo>
                  <a:pt x="151" y="186"/>
                  <a:pt x="151" y="192"/>
                  <a:pt x="152" y="195"/>
                </a:cubicBezTo>
                <a:cubicBezTo>
                  <a:pt x="154" y="198"/>
                  <a:pt x="156" y="201"/>
                  <a:pt x="159" y="203"/>
                </a:cubicBezTo>
                <a:cubicBezTo>
                  <a:pt x="163" y="205"/>
                  <a:pt x="168" y="206"/>
                  <a:pt x="173" y="206"/>
                </a:cubicBezTo>
                <a:cubicBezTo>
                  <a:pt x="182" y="206"/>
                  <a:pt x="191" y="203"/>
                  <a:pt x="200" y="197"/>
                </a:cubicBezTo>
                <a:lnTo>
                  <a:pt x="200" y="226"/>
                </a:lnTo>
                <a:close/>
              </a:path>
            </a:pathLst>
          </a:custGeom>
          <a:solidFill>
            <a:srgbClr val="11B5B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74637" y="4283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2" name="文本框 3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2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125" y="4322464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178" y="4321860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69" grpId="0" animBg="1"/>
      <p:bldP spid="69" grpId="1" animBg="1"/>
      <p:bldP spid="17" grpId="0"/>
      <p:bldP spid="17" grpId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47317" y="2786507"/>
            <a:ext cx="2467902" cy="2455201"/>
            <a:chOff x="5747317" y="2786507"/>
            <a:chExt cx="2467902" cy="2455201"/>
          </a:xfrm>
        </p:grpSpPr>
        <p:sp>
          <p:nvSpPr>
            <p:cNvPr id="106" name="空心弧 105"/>
            <p:cNvSpPr/>
            <p:nvPr/>
          </p:nvSpPr>
          <p:spPr>
            <a:xfrm rot="3600000" flipH="1">
              <a:off x="5753668" y="2786508"/>
              <a:ext cx="2455200" cy="2455200"/>
            </a:xfrm>
            <a:prstGeom prst="blockArc">
              <a:avLst>
                <a:gd name="adj1" fmla="val 15749000"/>
                <a:gd name="adj2" fmla="val 2096915"/>
                <a:gd name="adj3" fmla="val 3665"/>
              </a:avLst>
            </a:prstGeom>
            <a:solidFill>
              <a:srgbClr val="8DB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空心弧 106"/>
            <p:cNvSpPr/>
            <p:nvPr/>
          </p:nvSpPr>
          <p:spPr>
            <a:xfrm rot="3600000" flipH="1">
              <a:off x="5760019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空心弧 107"/>
            <p:cNvSpPr/>
            <p:nvPr/>
          </p:nvSpPr>
          <p:spPr>
            <a:xfrm rot="18000000" flipH="1" flipV="1">
              <a:off x="5747317" y="2786507"/>
              <a:ext cx="2455200" cy="2455200"/>
            </a:xfrm>
            <a:prstGeom prst="blockArc">
              <a:avLst>
                <a:gd name="adj1" fmla="val 17965074"/>
                <a:gd name="adj2" fmla="val 2096915"/>
                <a:gd name="adj3" fmla="val 3665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8162" y="2786507"/>
            <a:ext cx="2469601" cy="2455201"/>
            <a:chOff x="3928162" y="2786507"/>
            <a:chExt cx="2469601" cy="2455201"/>
          </a:xfrm>
        </p:grpSpPr>
        <p:sp>
          <p:nvSpPr>
            <p:cNvPr id="104" name="空心弧 103"/>
            <p:cNvSpPr/>
            <p:nvPr/>
          </p:nvSpPr>
          <p:spPr>
            <a:xfrm rot="18000000">
              <a:off x="3930993" y="2786508"/>
              <a:ext cx="2455200" cy="2455200"/>
            </a:xfrm>
            <a:prstGeom prst="blockArc">
              <a:avLst>
                <a:gd name="adj1" fmla="val 15749000"/>
                <a:gd name="adj2" fmla="val 1083789"/>
                <a:gd name="adj3" fmla="val 4002"/>
              </a:avLst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空心弧 104"/>
            <p:cNvSpPr/>
            <p:nvPr/>
          </p:nvSpPr>
          <p:spPr>
            <a:xfrm rot="18000000">
              <a:off x="3928162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空心弧 109"/>
            <p:cNvSpPr/>
            <p:nvPr/>
          </p:nvSpPr>
          <p:spPr>
            <a:xfrm rot="15990948" flipH="1" flipV="1">
              <a:off x="3942563" y="2786507"/>
              <a:ext cx="2455200" cy="2455200"/>
            </a:xfrm>
            <a:prstGeom prst="blockArc">
              <a:avLst>
                <a:gd name="adj1" fmla="val 18950913"/>
                <a:gd name="adj2" fmla="val 2096915"/>
                <a:gd name="adj3" fmla="val 3665"/>
              </a:avLst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06681" y="3585649"/>
            <a:ext cx="893782" cy="893782"/>
            <a:chOff x="3006681" y="3585649"/>
            <a:chExt cx="893782" cy="893782"/>
          </a:xfrm>
        </p:grpSpPr>
        <p:sp>
          <p:nvSpPr>
            <p:cNvPr id="94" name="椭圆 93"/>
            <p:cNvSpPr/>
            <p:nvPr/>
          </p:nvSpPr>
          <p:spPr>
            <a:xfrm>
              <a:off x="3006681" y="3585649"/>
              <a:ext cx="893782" cy="893782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75"/>
            <p:cNvSpPr>
              <a:spLocks noEditPoints="1"/>
            </p:cNvSpPr>
            <p:nvPr/>
          </p:nvSpPr>
          <p:spPr bwMode="auto">
            <a:xfrm>
              <a:off x="3078677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50323" y="2220987"/>
            <a:ext cx="893782" cy="893782"/>
            <a:chOff x="3350323" y="2220987"/>
            <a:chExt cx="893782" cy="893782"/>
          </a:xfrm>
        </p:grpSpPr>
        <p:sp>
          <p:nvSpPr>
            <p:cNvPr id="88" name="椭圆 87"/>
            <p:cNvSpPr/>
            <p:nvPr/>
          </p:nvSpPr>
          <p:spPr>
            <a:xfrm>
              <a:off x="3350323" y="2220987"/>
              <a:ext cx="893782" cy="893782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3409023" y="2290896"/>
              <a:ext cx="763200" cy="763200"/>
              <a:chOff x="6537326" y="1397001"/>
              <a:chExt cx="176213" cy="176213"/>
            </a:xfrm>
            <a:solidFill>
              <a:srgbClr val="5F81A5"/>
            </a:solidFill>
          </p:grpSpPr>
          <p:sp>
            <p:nvSpPr>
              <p:cNvPr id="80" name="Oval 508"/>
              <p:cNvSpPr>
                <a:spLocks noChangeArrowheads="1"/>
              </p:cNvSpPr>
              <p:nvPr/>
            </p:nvSpPr>
            <p:spPr bwMode="auto">
              <a:xfrm>
                <a:off x="6592888" y="1452563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09"/>
              <p:cNvSpPr>
                <a:spLocks noEditPoints="1"/>
              </p:cNvSpPr>
              <p:nvPr/>
            </p:nvSpPr>
            <p:spPr bwMode="auto">
              <a:xfrm>
                <a:off x="6537326" y="1397001"/>
                <a:ext cx="176213" cy="17621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220 w 288"/>
                  <a:gd name="T11" fmla="*/ 220 h 288"/>
                  <a:gd name="T12" fmla="*/ 211 w 288"/>
                  <a:gd name="T13" fmla="*/ 224 h 288"/>
                  <a:gd name="T14" fmla="*/ 211 w 288"/>
                  <a:gd name="T15" fmla="*/ 224 h 288"/>
                  <a:gd name="T16" fmla="*/ 200 w 288"/>
                  <a:gd name="T17" fmla="*/ 220 h 288"/>
                  <a:gd name="T18" fmla="*/ 157 w 288"/>
                  <a:gd name="T19" fmla="*/ 177 h 288"/>
                  <a:gd name="T20" fmla="*/ 124 w 288"/>
                  <a:gd name="T21" fmla="*/ 186 h 288"/>
                  <a:gd name="T22" fmla="*/ 63 w 288"/>
                  <a:gd name="T23" fmla="*/ 125 h 288"/>
                  <a:gd name="T24" fmla="*/ 124 w 288"/>
                  <a:gd name="T25" fmla="*/ 63 h 288"/>
                  <a:gd name="T26" fmla="*/ 186 w 288"/>
                  <a:gd name="T27" fmla="*/ 125 h 288"/>
                  <a:gd name="T28" fmla="*/ 176 w 288"/>
                  <a:gd name="T29" fmla="*/ 157 h 288"/>
                  <a:gd name="T30" fmla="*/ 219 w 288"/>
                  <a:gd name="T31" fmla="*/ 200 h 288"/>
                  <a:gd name="T32" fmla="*/ 224 w 288"/>
                  <a:gd name="T33" fmla="*/ 211 h 288"/>
                  <a:gd name="T34" fmla="*/ 220 w 288"/>
                  <a:gd name="T35" fmla="*/ 22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0" y="220"/>
                    </a:moveTo>
                    <a:cubicBezTo>
                      <a:pt x="218" y="223"/>
                      <a:pt x="214" y="224"/>
                      <a:pt x="211" y="224"/>
                    </a:cubicBezTo>
                    <a:cubicBezTo>
                      <a:pt x="211" y="224"/>
                      <a:pt x="211" y="224"/>
                      <a:pt x="211" y="224"/>
                    </a:cubicBezTo>
                    <a:cubicBezTo>
                      <a:pt x="207" y="224"/>
                      <a:pt x="203" y="222"/>
                      <a:pt x="200" y="220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48" y="182"/>
                      <a:pt x="136" y="186"/>
                      <a:pt x="124" y="186"/>
                    </a:cubicBezTo>
                    <a:cubicBezTo>
                      <a:pt x="91" y="186"/>
                      <a:pt x="63" y="159"/>
                      <a:pt x="63" y="125"/>
                    </a:cubicBezTo>
                    <a:cubicBezTo>
                      <a:pt x="63" y="91"/>
                      <a:pt x="91" y="63"/>
                      <a:pt x="124" y="63"/>
                    </a:cubicBezTo>
                    <a:cubicBezTo>
                      <a:pt x="158" y="63"/>
                      <a:pt x="186" y="91"/>
                      <a:pt x="186" y="125"/>
                    </a:cubicBezTo>
                    <a:cubicBezTo>
                      <a:pt x="186" y="137"/>
                      <a:pt x="182" y="148"/>
                      <a:pt x="176" y="157"/>
                    </a:cubicBezTo>
                    <a:cubicBezTo>
                      <a:pt x="219" y="200"/>
                      <a:pt x="219" y="200"/>
                      <a:pt x="219" y="200"/>
                    </a:cubicBezTo>
                    <a:cubicBezTo>
                      <a:pt x="222" y="203"/>
                      <a:pt x="224" y="207"/>
                      <a:pt x="224" y="211"/>
                    </a:cubicBezTo>
                    <a:cubicBezTo>
                      <a:pt x="224" y="214"/>
                      <a:pt x="223" y="218"/>
                      <a:pt x="22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388423" y="4949461"/>
            <a:ext cx="893782" cy="893782"/>
            <a:chOff x="3388423" y="4949461"/>
            <a:chExt cx="893782" cy="893782"/>
          </a:xfrm>
        </p:grpSpPr>
        <p:sp>
          <p:nvSpPr>
            <p:cNvPr id="87" name="椭圆 86"/>
            <p:cNvSpPr/>
            <p:nvPr/>
          </p:nvSpPr>
          <p:spPr>
            <a:xfrm>
              <a:off x="3388423" y="4949461"/>
              <a:ext cx="893782" cy="893782"/>
            </a:xfrm>
            <a:prstGeom prst="ellipse">
              <a:avLst/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Freeform 409"/>
            <p:cNvSpPr>
              <a:spLocks noEditPoints="1"/>
            </p:cNvSpPr>
            <p:nvPr/>
          </p:nvSpPr>
          <p:spPr bwMode="auto">
            <a:xfrm>
              <a:off x="3453714" y="501475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62 w 288"/>
                <a:gd name="T11" fmla="*/ 45 h 288"/>
                <a:gd name="T12" fmla="*/ 176 w 288"/>
                <a:gd name="T13" fmla="*/ 50 h 288"/>
                <a:gd name="T14" fmla="*/ 180 w 288"/>
                <a:gd name="T15" fmla="*/ 63 h 288"/>
                <a:gd name="T16" fmla="*/ 157 w 288"/>
                <a:gd name="T17" fmla="*/ 87 h 288"/>
                <a:gd name="T18" fmla="*/ 157 w 288"/>
                <a:gd name="T19" fmla="*/ 87 h 288"/>
                <a:gd name="T20" fmla="*/ 139 w 288"/>
                <a:gd name="T21" fmla="*/ 68 h 288"/>
                <a:gd name="T22" fmla="*/ 162 w 288"/>
                <a:gd name="T23" fmla="*/ 45 h 288"/>
                <a:gd name="T24" fmla="*/ 180 w 288"/>
                <a:gd name="T25" fmla="*/ 206 h 288"/>
                <a:gd name="T26" fmla="*/ 125 w 288"/>
                <a:gd name="T27" fmla="*/ 241 h 288"/>
                <a:gd name="T28" fmla="*/ 125 w 288"/>
                <a:gd name="T29" fmla="*/ 241 h 288"/>
                <a:gd name="T30" fmla="*/ 117 w 288"/>
                <a:gd name="T31" fmla="*/ 238 h 288"/>
                <a:gd name="T32" fmla="*/ 113 w 288"/>
                <a:gd name="T33" fmla="*/ 226 h 288"/>
                <a:gd name="T34" fmla="*/ 115 w 288"/>
                <a:gd name="T35" fmla="*/ 205 h 288"/>
                <a:gd name="T36" fmla="*/ 130 w 288"/>
                <a:gd name="T37" fmla="*/ 143 h 288"/>
                <a:gd name="T38" fmla="*/ 131 w 288"/>
                <a:gd name="T39" fmla="*/ 135 h 288"/>
                <a:gd name="T40" fmla="*/ 112 w 288"/>
                <a:gd name="T41" fmla="*/ 149 h 288"/>
                <a:gd name="T42" fmla="*/ 110 w 288"/>
                <a:gd name="T43" fmla="*/ 150 h 288"/>
                <a:gd name="T44" fmla="*/ 104 w 288"/>
                <a:gd name="T45" fmla="*/ 135 h 288"/>
                <a:gd name="T46" fmla="*/ 105 w 288"/>
                <a:gd name="T47" fmla="*/ 134 h 288"/>
                <a:gd name="T48" fmla="*/ 161 w 288"/>
                <a:gd name="T49" fmla="*/ 100 h 288"/>
                <a:gd name="T50" fmla="*/ 169 w 288"/>
                <a:gd name="T51" fmla="*/ 104 h 288"/>
                <a:gd name="T52" fmla="*/ 171 w 288"/>
                <a:gd name="T53" fmla="*/ 114 h 288"/>
                <a:gd name="T54" fmla="*/ 169 w 288"/>
                <a:gd name="T55" fmla="*/ 134 h 288"/>
                <a:gd name="T56" fmla="*/ 153 w 288"/>
                <a:gd name="T57" fmla="*/ 198 h 288"/>
                <a:gd name="T58" fmla="*/ 152 w 288"/>
                <a:gd name="T59" fmla="*/ 205 h 288"/>
                <a:gd name="T60" fmla="*/ 152 w 288"/>
                <a:gd name="T61" fmla="*/ 207 h 288"/>
                <a:gd name="T62" fmla="*/ 172 w 288"/>
                <a:gd name="T63" fmla="*/ 192 h 288"/>
                <a:gd name="T64" fmla="*/ 174 w 288"/>
                <a:gd name="T65" fmla="*/ 190 h 288"/>
                <a:gd name="T66" fmla="*/ 180 w 288"/>
                <a:gd name="T67" fmla="*/ 204 h 288"/>
                <a:gd name="T68" fmla="*/ 181 w 288"/>
                <a:gd name="T69" fmla="*/ 205 h 288"/>
                <a:gd name="T70" fmla="*/ 180 w 288"/>
                <a:gd name="T71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62" y="45"/>
                  </a:moveTo>
                  <a:cubicBezTo>
                    <a:pt x="168" y="45"/>
                    <a:pt x="173" y="47"/>
                    <a:pt x="176" y="50"/>
                  </a:cubicBezTo>
                  <a:cubicBezTo>
                    <a:pt x="179" y="54"/>
                    <a:pt x="180" y="58"/>
                    <a:pt x="180" y="63"/>
                  </a:cubicBezTo>
                  <a:cubicBezTo>
                    <a:pt x="180" y="75"/>
                    <a:pt x="170" y="87"/>
                    <a:pt x="157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46" y="87"/>
                    <a:pt x="139" y="79"/>
                    <a:pt x="139" y="68"/>
                  </a:cubicBezTo>
                  <a:cubicBezTo>
                    <a:pt x="139" y="58"/>
                    <a:pt x="147" y="45"/>
                    <a:pt x="162" y="45"/>
                  </a:cubicBezTo>
                  <a:close/>
                  <a:moveTo>
                    <a:pt x="180" y="206"/>
                  </a:moveTo>
                  <a:cubicBezTo>
                    <a:pt x="160" y="228"/>
                    <a:pt x="13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2" y="241"/>
                    <a:pt x="119" y="241"/>
                    <a:pt x="117" y="238"/>
                  </a:cubicBezTo>
                  <a:cubicBezTo>
                    <a:pt x="114" y="235"/>
                    <a:pt x="113" y="231"/>
                    <a:pt x="113" y="226"/>
                  </a:cubicBezTo>
                  <a:cubicBezTo>
                    <a:pt x="113" y="221"/>
                    <a:pt x="114" y="212"/>
                    <a:pt x="115" y="205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39"/>
                    <a:pt x="131" y="137"/>
                    <a:pt x="131" y="135"/>
                  </a:cubicBezTo>
                  <a:cubicBezTo>
                    <a:pt x="128" y="136"/>
                    <a:pt x="117" y="144"/>
                    <a:pt x="112" y="149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26" y="115"/>
                    <a:pt x="150" y="100"/>
                    <a:pt x="161" y="100"/>
                  </a:cubicBezTo>
                  <a:cubicBezTo>
                    <a:pt x="165" y="100"/>
                    <a:pt x="167" y="101"/>
                    <a:pt x="169" y="104"/>
                  </a:cubicBezTo>
                  <a:cubicBezTo>
                    <a:pt x="170" y="107"/>
                    <a:pt x="171" y="110"/>
                    <a:pt x="171" y="114"/>
                  </a:cubicBezTo>
                  <a:cubicBezTo>
                    <a:pt x="171" y="118"/>
                    <a:pt x="170" y="128"/>
                    <a:pt x="169" y="134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2" y="201"/>
                    <a:pt x="152" y="204"/>
                    <a:pt x="152" y="205"/>
                  </a:cubicBezTo>
                  <a:cubicBezTo>
                    <a:pt x="152" y="206"/>
                    <a:pt x="152" y="206"/>
                    <a:pt x="152" y="207"/>
                  </a:cubicBezTo>
                  <a:cubicBezTo>
                    <a:pt x="154" y="206"/>
                    <a:pt x="165" y="199"/>
                    <a:pt x="172" y="192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1" y="205"/>
                    <a:pt x="181" y="205"/>
                    <a:pt x="181" y="205"/>
                  </a:cubicBezTo>
                  <a:lnTo>
                    <a:pt x="180" y="206"/>
                  </a:lnTo>
                  <a:close/>
                </a:path>
              </a:pathLst>
            </a:cu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99071" y="5037051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8165" y="354068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8290" y="217053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885229" y="4996425"/>
            <a:ext cx="893782" cy="893782"/>
            <a:chOff x="7885229" y="4996425"/>
            <a:chExt cx="893782" cy="893782"/>
          </a:xfrm>
        </p:grpSpPr>
        <p:sp>
          <p:nvSpPr>
            <p:cNvPr id="93" name="椭圆 92"/>
            <p:cNvSpPr/>
            <p:nvPr/>
          </p:nvSpPr>
          <p:spPr>
            <a:xfrm>
              <a:off x="7885229" y="4996425"/>
              <a:ext cx="893782" cy="893782"/>
            </a:xfrm>
            <a:prstGeom prst="ellipse">
              <a:avLst/>
            </a:prstGeom>
            <a:pattFill prst="wdUpDiag">
              <a:fgClr>
                <a:srgbClr val="BFBFB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369"/>
            <p:cNvSpPr>
              <a:spLocks noEditPoints="1"/>
            </p:cNvSpPr>
            <p:nvPr/>
          </p:nvSpPr>
          <p:spPr bwMode="auto">
            <a:xfrm>
              <a:off x="7946042" y="5049016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3 w 288"/>
                <a:gd name="T11" fmla="*/ 132 h 288"/>
                <a:gd name="T12" fmla="*/ 178 w 288"/>
                <a:gd name="T13" fmla="*/ 128 h 288"/>
                <a:gd name="T14" fmla="*/ 128 w 288"/>
                <a:gd name="T15" fmla="*/ 178 h 288"/>
                <a:gd name="T16" fmla="*/ 133 w 288"/>
                <a:gd name="T17" fmla="*/ 193 h 288"/>
                <a:gd name="T18" fmla="*/ 92 w 288"/>
                <a:gd name="T19" fmla="*/ 233 h 288"/>
                <a:gd name="T20" fmla="*/ 88 w 288"/>
                <a:gd name="T21" fmla="*/ 230 h 288"/>
                <a:gd name="T22" fmla="*/ 106 w 288"/>
                <a:gd name="T23" fmla="*/ 203 h 288"/>
                <a:gd name="T24" fmla="*/ 85 w 288"/>
                <a:gd name="T25" fmla="*/ 182 h 288"/>
                <a:gd name="T26" fmla="*/ 58 w 288"/>
                <a:gd name="T27" fmla="*/ 200 h 288"/>
                <a:gd name="T28" fmla="*/ 55 w 288"/>
                <a:gd name="T29" fmla="*/ 196 h 288"/>
                <a:gd name="T30" fmla="*/ 95 w 288"/>
                <a:gd name="T31" fmla="*/ 155 h 288"/>
                <a:gd name="T32" fmla="*/ 110 w 288"/>
                <a:gd name="T33" fmla="*/ 161 h 288"/>
                <a:gd name="T34" fmla="*/ 160 w 288"/>
                <a:gd name="T35" fmla="*/ 110 h 288"/>
                <a:gd name="T36" fmla="*/ 155 w 288"/>
                <a:gd name="T37" fmla="*/ 95 h 288"/>
                <a:gd name="T38" fmla="*/ 196 w 288"/>
                <a:gd name="T39" fmla="*/ 54 h 288"/>
                <a:gd name="T40" fmla="*/ 200 w 288"/>
                <a:gd name="T41" fmla="*/ 58 h 288"/>
                <a:gd name="T42" fmla="*/ 182 w 288"/>
                <a:gd name="T43" fmla="*/ 85 h 288"/>
                <a:gd name="T44" fmla="*/ 203 w 288"/>
                <a:gd name="T45" fmla="*/ 106 h 288"/>
                <a:gd name="T46" fmla="*/ 230 w 288"/>
                <a:gd name="T47" fmla="*/ 88 h 288"/>
                <a:gd name="T48" fmla="*/ 233 w 288"/>
                <a:gd name="T49" fmla="*/ 92 h 288"/>
                <a:gd name="T50" fmla="*/ 193 w 288"/>
                <a:gd name="T51" fmla="*/ 1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62189" y="3585649"/>
            <a:ext cx="893782" cy="893782"/>
            <a:chOff x="8262189" y="3585649"/>
            <a:chExt cx="893782" cy="893782"/>
          </a:xfrm>
        </p:grpSpPr>
        <p:sp>
          <p:nvSpPr>
            <p:cNvPr id="95" name="椭圆 94"/>
            <p:cNvSpPr/>
            <p:nvPr/>
          </p:nvSpPr>
          <p:spPr>
            <a:xfrm>
              <a:off x="8262189" y="3585649"/>
              <a:ext cx="893782" cy="893782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737"/>
            <p:cNvSpPr>
              <a:spLocks noEditPoints="1"/>
            </p:cNvSpPr>
            <p:nvPr/>
          </p:nvSpPr>
          <p:spPr bwMode="auto">
            <a:xfrm>
              <a:off x="8331929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63 w 288"/>
                <a:gd name="T11" fmla="*/ 189 h 288"/>
                <a:gd name="T12" fmla="*/ 77 w 288"/>
                <a:gd name="T13" fmla="*/ 172 h 288"/>
                <a:gd name="T14" fmla="*/ 58 w 288"/>
                <a:gd name="T15" fmla="*/ 147 h 288"/>
                <a:gd name="T16" fmla="*/ 58 w 288"/>
                <a:gd name="T17" fmla="*/ 99 h 288"/>
                <a:gd name="T18" fmla="*/ 83 w 288"/>
                <a:gd name="T19" fmla="*/ 73 h 288"/>
                <a:gd name="T20" fmla="*/ 170 w 288"/>
                <a:gd name="T21" fmla="*/ 73 h 288"/>
                <a:gd name="T22" fmla="*/ 195 w 288"/>
                <a:gd name="T23" fmla="*/ 99 h 288"/>
                <a:gd name="T24" fmla="*/ 195 w 288"/>
                <a:gd name="T25" fmla="*/ 147 h 288"/>
                <a:gd name="T26" fmla="*/ 170 w 288"/>
                <a:gd name="T27" fmla="*/ 173 h 288"/>
                <a:gd name="T28" fmla="*/ 109 w 288"/>
                <a:gd name="T29" fmla="*/ 173 h 288"/>
                <a:gd name="T30" fmla="*/ 70 w 288"/>
                <a:gd name="T31" fmla="*/ 192 h 288"/>
                <a:gd name="T32" fmla="*/ 63 w 288"/>
                <a:gd name="T33" fmla="*/ 189 h 288"/>
                <a:gd name="T34" fmla="*/ 229 w 288"/>
                <a:gd name="T35" fmla="*/ 173 h 288"/>
                <a:gd name="T36" fmla="*/ 211 w 288"/>
                <a:gd name="T37" fmla="*/ 197 h 288"/>
                <a:gd name="T38" fmla="*/ 224 w 288"/>
                <a:gd name="T39" fmla="*/ 214 h 288"/>
                <a:gd name="T40" fmla="*/ 179 w 288"/>
                <a:gd name="T41" fmla="*/ 198 h 288"/>
                <a:gd name="T42" fmla="*/ 118 w 288"/>
                <a:gd name="T43" fmla="*/ 198 h 288"/>
                <a:gd name="T44" fmla="*/ 102 w 288"/>
                <a:gd name="T45" fmla="*/ 193 h 288"/>
                <a:gd name="T46" fmla="*/ 113 w 288"/>
                <a:gd name="T47" fmla="*/ 184 h 288"/>
                <a:gd name="T48" fmla="*/ 170 w 288"/>
                <a:gd name="T49" fmla="*/ 184 h 288"/>
                <a:gd name="T50" fmla="*/ 207 w 288"/>
                <a:gd name="T51" fmla="*/ 147 h 288"/>
                <a:gd name="T52" fmla="*/ 207 w 288"/>
                <a:gd name="T53" fmla="*/ 99 h 288"/>
                <a:gd name="T54" fmla="*/ 229 w 288"/>
                <a:gd name="T55" fmla="*/ 124 h 288"/>
                <a:gd name="T56" fmla="*/ 229 w 288"/>
                <a:gd name="T57" fmla="*/ 1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63" y="189"/>
                  </a:moveTo>
                  <a:cubicBezTo>
                    <a:pt x="71" y="183"/>
                    <a:pt x="75" y="177"/>
                    <a:pt x="77" y="172"/>
                  </a:cubicBezTo>
                  <a:cubicBezTo>
                    <a:pt x="66" y="169"/>
                    <a:pt x="58" y="159"/>
                    <a:pt x="58" y="14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84"/>
                    <a:pt x="69" y="73"/>
                    <a:pt x="83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84" y="73"/>
                    <a:pt x="195" y="84"/>
                    <a:pt x="195" y="99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61"/>
                    <a:pt x="184" y="173"/>
                    <a:pt x="170" y="173"/>
                  </a:cubicBezTo>
                  <a:cubicBezTo>
                    <a:pt x="109" y="173"/>
                    <a:pt x="109" y="173"/>
                    <a:pt x="109" y="173"/>
                  </a:cubicBezTo>
                  <a:cubicBezTo>
                    <a:pt x="94" y="188"/>
                    <a:pt x="78" y="192"/>
                    <a:pt x="70" y="192"/>
                  </a:cubicBezTo>
                  <a:cubicBezTo>
                    <a:pt x="64" y="192"/>
                    <a:pt x="61" y="190"/>
                    <a:pt x="63" y="189"/>
                  </a:cubicBezTo>
                  <a:close/>
                  <a:moveTo>
                    <a:pt x="229" y="173"/>
                  </a:moveTo>
                  <a:cubicBezTo>
                    <a:pt x="229" y="185"/>
                    <a:pt x="221" y="195"/>
                    <a:pt x="211" y="197"/>
                  </a:cubicBezTo>
                  <a:cubicBezTo>
                    <a:pt x="212" y="203"/>
                    <a:pt x="216" y="208"/>
                    <a:pt x="224" y="214"/>
                  </a:cubicBezTo>
                  <a:cubicBezTo>
                    <a:pt x="229" y="218"/>
                    <a:pt x="203" y="223"/>
                    <a:pt x="179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2" y="198"/>
                    <a:pt x="106" y="196"/>
                    <a:pt x="102" y="193"/>
                  </a:cubicBezTo>
                  <a:cubicBezTo>
                    <a:pt x="106" y="190"/>
                    <a:pt x="109" y="188"/>
                    <a:pt x="113" y="184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90" y="184"/>
                    <a:pt x="207" y="167"/>
                    <a:pt x="207" y="147"/>
                  </a:cubicBezTo>
                  <a:cubicBezTo>
                    <a:pt x="207" y="99"/>
                    <a:pt x="207" y="99"/>
                    <a:pt x="207" y="99"/>
                  </a:cubicBezTo>
                  <a:cubicBezTo>
                    <a:pt x="219" y="100"/>
                    <a:pt x="229" y="111"/>
                    <a:pt x="229" y="124"/>
                  </a:cubicBezTo>
                  <a:lnTo>
                    <a:pt x="229" y="173"/>
                  </a:lnTo>
                  <a:close/>
                </a:path>
              </a:pathLst>
            </a:cu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10629" y="2259087"/>
            <a:ext cx="893782" cy="893782"/>
            <a:chOff x="7910629" y="2259087"/>
            <a:chExt cx="893782" cy="893782"/>
          </a:xfrm>
        </p:grpSpPr>
        <p:sp>
          <p:nvSpPr>
            <p:cNvPr id="89" name="椭圆 88"/>
            <p:cNvSpPr/>
            <p:nvPr/>
          </p:nvSpPr>
          <p:spPr>
            <a:xfrm>
              <a:off x="7910629" y="2259087"/>
              <a:ext cx="893782" cy="893782"/>
            </a:xfrm>
            <a:prstGeom prst="ellipse">
              <a:avLst/>
            </a:prstGeom>
            <a:pattFill prst="wdUpDiag">
              <a:fgClr>
                <a:srgbClr val="8DBF6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723"/>
            <p:cNvSpPr>
              <a:spLocks noEditPoints="1"/>
            </p:cNvSpPr>
            <p:nvPr/>
          </p:nvSpPr>
          <p:spPr bwMode="auto">
            <a:xfrm>
              <a:off x="7979208" y="232767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9 w 288"/>
                <a:gd name="T11" fmla="*/ 168 h 288"/>
                <a:gd name="T12" fmla="*/ 169 w 288"/>
                <a:gd name="T13" fmla="*/ 227 h 288"/>
                <a:gd name="T14" fmla="*/ 162 w 288"/>
                <a:gd name="T15" fmla="*/ 227 h 288"/>
                <a:gd name="T16" fmla="*/ 80 w 288"/>
                <a:gd name="T17" fmla="*/ 145 h 288"/>
                <a:gd name="T18" fmla="*/ 76 w 288"/>
                <a:gd name="T19" fmla="*/ 137 h 288"/>
                <a:gd name="T20" fmla="*/ 72 w 288"/>
                <a:gd name="T21" fmla="*/ 92 h 288"/>
                <a:gd name="T22" fmla="*/ 75 w 288"/>
                <a:gd name="T23" fmla="*/ 84 h 288"/>
                <a:gd name="T24" fmla="*/ 86 w 288"/>
                <a:gd name="T25" fmla="*/ 74 h 288"/>
                <a:gd name="T26" fmla="*/ 94 w 288"/>
                <a:gd name="T27" fmla="*/ 71 h 288"/>
                <a:gd name="T28" fmla="*/ 138 w 288"/>
                <a:gd name="T29" fmla="*/ 75 h 288"/>
                <a:gd name="T30" fmla="*/ 147 w 288"/>
                <a:gd name="T31" fmla="*/ 79 h 288"/>
                <a:gd name="T32" fmla="*/ 229 w 288"/>
                <a:gd name="T33" fmla="*/ 160 h 288"/>
                <a:gd name="T34" fmla="*/ 229 w 288"/>
                <a:gd name="T35" fmla="*/ 1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9" y="168"/>
                  </a:moveTo>
                  <a:cubicBezTo>
                    <a:pt x="169" y="227"/>
                    <a:pt x="169" y="227"/>
                    <a:pt x="169" y="227"/>
                  </a:cubicBezTo>
                  <a:cubicBezTo>
                    <a:pt x="167" y="229"/>
                    <a:pt x="164" y="229"/>
                    <a:pt x="162" y="227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78" y="143"/>
                    <a:pt x="77" y="140"/>
                    <a:pt x="76" y="137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0"/>
                    <a:pt x="74" y="86"/>
                    <a:pt x="75" y="8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8" y="72"/>
                    <a:pt x="91" y="70"/>
                    <a:pt x="94" y="71"/>
                  </a:cubicBezTo>
                  <a:cubicBezTo>
                    <a:pt x="138" y="75"/>
                    <a:pt x="138" y="75"/>
                    <a:pt x="138" y="75"/>
                  </a:cubicBezTo>
                  <a:cubicBezTo>
                    <a:pt x="141" y="75"/>
                    <a:pt x="145" y="77"/>
                    <a:pt x="147" y="79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1" y="162"/>
                    <a:pt x="231" y="166"/>
                    <a:pt x="229" y="168"/>
                  </a:cubicBezTo>
                  <a:close/>
                </a:path>
              </a:pathLst>
            </a:cu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8872990" y="2275408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64869" y="3626275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04411" y="512244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83106" y="3740100"/>
            <a:ext cx="2294737" cy="565125"/>
            <a:chOff x="5158599" y="3146136"/>
            <a:chExt cx="2294737" cy="565125"/>
          </a:xfrm>
        </p:grpSpPr>
        <p:sp>
          <p:nvSpPr>
            <p:cNvPr id="39" name="文本框 38"/>
            <p:cNvSpPr txBox="1"/>
            <p:nvPr/>
          </p:nvSpPr>
          <p:spPr>
            <a:xfrm>
              <a:off x="5158599" y="3146136"/>
              <a:ext cx="2294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smtClean="0"/>
                <a:t>点击此处添加标题</a:t>
              </a:r>
              <a:endParaRPr lang="zh-CN" altLang="en-US" sz="20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5158599" y="3457345"/>
              <a:ext cx="221115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4" name="文本框 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6" grpId="0" animBg="1"/>
      <p:bldP spid="46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3566" y="2270270"/>
            <a:ext cx="1608256" cy="1608256"/>
            <a:chOff x="4163566" y="2270270"/>
            <a:chExt cx="1608256" cy="1608256"/>
          </a:xfrm>
        </p:grpSpPr>
        <p:sp>
          <p:nvSpPr>
            <p:cNvPr id="51" name="圆角矩形 50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52160" y="2270270"/>
            <a:ext cx="1608256" cy="1608256"/>
            <a:chOff x="6052160" y="2270270"/>
            <a:chExt cx="1608256" cy="1608256"/>
          </a:xfrm>
        </p:grpSpPr>
        <p:sp>
          <p:nvSpPr>
            <p:cNvPr id="52" name="圆角矩形 51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63566" y="4032743"/>
            <a:ext cx="1608256" cy="1608256"/>
            <a:chOff x="4163566" y="4032743"/>
            <a:chExt cx="1608256" cy="1608256"/>
          </a:xfrm>
        </p:grpSpPr>
        <p:sp>
          <p:nvSpPr>
            <p:cNvPr id="54" name="圆角矩形 53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2160" y="4032743"/>
            <a:ext cx="1608256" cy="1608256"/>
            <a:chOff x="6052160" y="4032743"/>
            <a:chExt cx="1608256" cy="1608256"/>
          </a:xfrm>
        </p:grpSpPr>
        <p:sp>
          <p:nvSpPr>
            <p:cNvPr id="53" name="圆角矩形 52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773308" y="2723909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73308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773308" y="4470037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73308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287038" y="2723909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853850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87038" y="4470037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53850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5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75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399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149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649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49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38" grpId="0"/>
      <p:bldP spid="38" grpId="1"/>
      <p:bldP spid="43" grpId="0"/>
      <p:bldP spid="43" grpId="1"/>
      <p:bldP spid="44" grpId="0"/>
      <p:bldP spid="44" grpId="1"/>
      <p:bldP spid="46" grpId="0" build="allAtOnce"/>
      <p:bldP spid="47" grpId="0"/>
      <p:bldP spid="47" grpId="1"/>
      <p:bldP spid="49" grpId="0" build="allAtOnce"/>
      <p:bldP spid="50" grpId="0"/>
      <p:bldP spid="50" grpId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143038" y="2376233"/>
            <a:ext cx="642700" cy="642700"/>
            <a:chOff x="6921390" y="1176298"/>
            <a:chExt cx="873861" cy="873861"/>
          </a:xfrm>
        </p:grpSpPr>
        <p:sp>
          <p:nvSpPr>
            <p:cNvPr id="80" name="椭圆 79"/>
            <p:cNvSpPr/>
            <p:nvPr/>
          </p:nvSpPr>
          <p:spPr>
            <a:xfrm>
              <a:off x="6921390" y="1176298"/>
              <a:ext cx="873861" cy="873861"/>
            </a:xfrm>
            <a:prstGeom prst="ellipse">
              <a:avLst/>
            </a:prstGeom>
            <a:pattFill prst="wdUpDiag">
              <a:fgClr>
                <a:srgbClr val="5F81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134" name="Freeform 543"/>
              <p:cNvSpPr/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544"/>
              <p:cNvSpPr/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45"/>
              <p:cNvSpPr/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6719293" y="259649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5" name="矩形 34"/>
          <p:cNvSpPr/>
          <p:nvPr/>
        </p:nvSpPr>
        <p:spPr>
          <a:xfrm>
            <a:off x="6719293" y="227199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174036" y="3300209"/>
            <a:ext cx="642700" cy="642700"/>
            <a:chOff x="7324696" y="2318793"/>
            <a:chExt cx="873861" cy="873861"/>
          </a:xfrm>
        </p:grpSpPr>
        <p:sp>
          <p:nvSpPr>
            <p:cNvPr id="85" name="椭圆 84"/>
            <p:cNvSpPr/>
            <p:nvPr/>
          </p:nvSpPr>
          <p:spPr>
            <a:xfrm>
              <a:off x="7324696" y="2318793"/>
              <a:ext cx="873861" cy="873861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137" name="Freeform 556"/>
              <p:cNvSpPr/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6785738" y="3503196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8" name="矩形 37"/>
          <p:cNvSpPr/>
          <p:nvPr/>
        </p:nvSpPr>
        <p:spPr>
          <a:xfrm>
            <a:off x="6785738" y="317870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123625" y="4225349"/>
            <a:ext cx="642700" cy="642700"/>
            <a:chOff x="7248000" y="3605757"/>
            <a:chExt cx="873861" cy="873861"/>
          </a:xfrm>
        </p:grpSpPr>
        <p:sp>
          <p:nvSpPr>
            <p:cNvPr id="83" name="椭圆 82"/>
            <p:cNvSpPr/>
            <p:nvPr/>
          </p:nvSpPr>
          <p:spPr>
            <a:xfrm>
              <a:off x="7248000" y="3605757"/>
              <a:ext cx="873861" cy="873861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72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3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4" name="Freeform 636"/>
              <p:cNvSpPr/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5" name="Freeform 637"/>
              <p:cNvSpPr/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6" name="Freeform 638"/>
              <p:cNvSpPr/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738493" y="441913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1" name="矩形 40"/>
          <p:cNvSpPr/>
          <p:nvPr/>
        </p:nvSpPr>
        <p:spPr>
          <a:xfrm>
            <a:off x="6738493" y="409463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143038" y="5149325"/>
            <a:ext cx="642700" cy="642700"/>
            <a:chOff x="6167718" y="4727535"/>
            <a:chExt cx="873861" cy="873861"/>
          </a:xfrm>
        </p:grpSpPr>
        <p:sp>
          <p:nvSpPr>
            <p:cNvPr id="84" name="椭圆 83"/>
            <p:cNvSpPr/>
            <p:nvPr/>
          </p:nvSpPr>
          <p:spPr>
            <a:xfrm>
              <a:off x="6167718" y="4727535"/>
              <a:ext cx="873861" cy="873861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Freeform 570"/>
            <p:cNvSpPr/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723795" y="538188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6723795" y="505738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37887" y="1481895"/>
            <a:ext cx="3816534" cy="4921060"/>
            <a:chOff x="1137887" y="1481895"/>
            <a:chExt cx="3816534" cy="4921060"/>
          </a:xfrm>
        </p:grpSpPr>
        <p:sp>
          <p:nvSpPr>
            <p:cNvPr id="50" name="Freeform 6"/>
            <p:cNvSpPr/>
            <p:nvPr/>
          </p:nvSpPr>
          <p:spPr bwMode="auto">
            <a:xfrm>
              <a:off x="1254622" y="1481895"/>
              <a:ext cx="3699799" cy="2197822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5F81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37887" y="1860208"/>
              <a:ext cx="3816534" cy="4542747"/>
              <a:chOff x="1137887" y="1860208"/>
              <a:chExt cx="3816534" cy="4542747"/>
            </a:xfrm>
          </p:grpSpPr>
          <p:sp>
            <p:nvSpPr>
              <p:cNvPr id="4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922767" y="1860208"/>
                <a:ext cx="3029081" cy="4277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1254622" y="2416097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8"/>
              <p:cNvSpPr/>
              <p:nvPr/>
            </p:nvSpPr>
            <p:spPr bwMode="auto">
              <a:xfrm>
                <a:off x="1254622" y="3352874"/>
                <a:ext cx="3699799" cy="2195249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66BFB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1137887" y="2218078"/>
                <a:ext cx="0" cy="3618790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矩形 53"/>
              <p:cNvSpPr/>
              <p:nvPr/>
            </p:nvSpPr>
            <p:spPr>
              <a:xfrm>
                <a:off x="1371360" y="2279859"/>
                <a:ext cx="1124480" cy="399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371359" y="3154073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371357" y="4084626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155" name="Freeform 6"/>
              <p:cNvSpPr/>
              <p:nvPr/>
            </p:nvSpPr>
            <p:spPr bwMode="auto">
              <a:xfrm>
                <a:off x="1254622" y="4205133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385636" y="5015178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733054" y="3537335"/>
            <a:ext cx="1409984" cy="170779"/>
            <a:chOff x="4733054" y="3537335"/>
            <a:chExt cx="1409984" cy="170779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4903834" y="3622725"/>
              <a:ext cx="12392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4733054" y="3537335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3054" y="4461312"/>
            <a:ext cx="1400277" cy="170779"/>
            <a:chOff x="4733054" y="4461312"/>
            <a:chExt cx="1400277" cy="17077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4903834" y="4546702"/>
              <a:ext cx="12294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椭圆 96"/>
            <p:cNvSpPr/>
            <p:nvPr/>
          </p:nvSpPr>
          <p:spPr>
            <a:xfrm>
              <a:off x="4733054" y="4461312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3054" y="5385286"/>
            <a:ext cx="1390571" cy="170779"/>
            <a:chOff x="4733054" y="5385286"/>
            <a:chExt cx="1390571" cy="17077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4903834" y="5470676"/>
              <a:ext cx="121979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椭圆 130"/>
            <p:cNvSpPr/>
            <p:nvPr/>
          </p:nvSpPr>
          <p:spPr>
            <a:xfrm>
              <a:off x="4733054" y="5385286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3054" y="2613359"/>
            <a:ext cx="1419691" cy="170779"/>
            <a:chOff x="4733054" y="2613359"/>
            <a:chExt cx="1419691" cy="170779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4903834" y="2698749"/>
              <a:ext cx="124891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椭圆 57"/>
            <p:cNvSpPr/>
            <p:nvPr/>
          </p:nvSpPr>
          <p:spPr>
            <a:xfrm>
              <a:off x="4733054" y="2613359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矩形 7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87" name="文本框 86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6667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allAtOnce"/>
      <p:bldP spid="35" grpId="0"/>
      <p:bldP spid="35" grpId="1"/>
      <p:bldP spid="37" grpId="0" build="allAtOnce"/>
      <p:bldP spid="38" grpId="0"/>
      <p:bldP spid="38" grpId="1"/>
      <p:bldP spid="40" grpId="0"/>
      <p:bldP spid="40" grpId="1"/>
      <p:bldP spid="41" grpId="0" build="allAtOnce"/>
      <p:bldP spid="43" grpId="0" build="allAtOnce"/>
      <p:bldP spid="44" grpId="0"/>
      <p:bldP spid="44" grpId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1" grpId="0" animBg="1"/>
      <p:bldP spid="8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88070" y="1961421"/>
            <a:ext cx="9438008" cy="2723666"/>
            <a:chOff x="1388070" y="1961421"/>
            <a:chExt cx="9438008" cy="2723666"/>
          </a:xfrm>
        </p:grpSpPr>
        <p:sp>
          <p:nvSpPr>
            <p:cNvPr id="87" name="椭圆 86"/>
            <p:cNvSpPr/>
            <p:nvPr/>
          </p:nvSpPr>
          <p:spPr>
            <a:xfrm>
              <a:off x="3608862" y="1961421"/>
              <a:ext cx="2723666" cy="2723666"/>
            </a:xfrm>
            <a:prstGeom prst="ellipse">
              <a:avLst/>
            </a:prstGeom>
            <a:pattFill prst="wdUpDiag">
              <a:fgClr>
                <a:srgbClr val="AFD29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5856562" y="1961421"/>
              <a:ext cx="2723666" cy="2723666"/>
            </a:xfrm>
            <a:prstGeom prst="ellipse">
              <a:avLst/>
            </a:prstGeom>
            <a:pattFill prst="wdUpDiag">
              <a:fgClr>
                <a:srgbClr val="FCD88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8102412" y="1961421"/>
              <a:ext cx="2723666" cy="2723666"/>
            </a:xfrm>
            <a:prstGeom prst="ellipse">
              <a:avLst/>
            </a:prstGeom>
            <a:pattFill prst="wdUpDiag">
              <a:fgClr>
                <a:srgbClr val="FD998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5933807" y="2699434"/>
              <a:ext cx="324388" cy="1247640"/>
            </a:xfrm>
            <a:custGeom>
              <a:avLst/>
              <a:gdLst>
                <a:gd name="connsiteX0" fmla="*/ 185343 w 370685"/>
                <a:gd name="connsiteY0" fmla="*/ 0 h 1425706"/>
                <a:gd name="connsiteX1" fmla="*/ 193644 w 370685"/>
                <a:gd name="connsiteY1" fmla="*/ 13665 h 1425706"/>
                <a:gd name="connsiteX2" fmla="*/ 370685 w 370685"/>
                <a:gd name="connsiteY2" fmla="*/ 712853 h 1425706"/>
                <a:gd name="connsiteX3" fmla="*/ 193644 w 370685"/>
                <a:gd name="connsiteY3" fmla="*/ 1412041 h 1425706"/>
                <a:gd name="connsiteX4" fmla="*/ 185343 w 370685"/>
                <a:gd name="connsiteY4" fmla="*/ 1425706 h 1425706"/>
                <a:gd name="connsiteX5" fmla="*/ 177041 w 370685"/>
                <a:gd name="connsiteY5" fmla="*/ 1412041 h 1425706"/>
                <a:gd name="connsiteX6" fmla="*/ 0 w 370685"/>
                <a:gd name="connsiteY6" fmla="*/ 712853 h 1425706"/>
                <a:gd name="connsiteX7" fmla="*/ 177041 w 370685"/>
                <a:gd name="connsiteY7" fmla="*/ 13665 h 1425706"/>
                <a:gd name="connsiteX8" fmla="*/ 185343 w 370685"/>
                <a:gd name="connsiteY8" fmla="*/ 0 h 142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5" h="1425706">
                  <a:moveTo>
                    <a:pt x="185343" y="0"/>
                  </a:moveTo>
                  <a:lnTo>
                    <a:pt x="193644" y="13665"/>
                  </a:lnTo>
                  <a:cubicBezTo>
                    <a:pt x="306551" y="221508"/>
                    <a:pt x="370685" y="459691"/>
                    <a:pt x="370685" y="712853"/>
                  </a:cubicBezTo>
                  <a:cubicBezTo>
                    <a:pt x="370685" y="966015"/>
                    <a:pt x="306551" y="1204198"/>
                    <a:pt x="193644" y="1412041"/>
                  </a:cubicBezTo>
                  <a:lnTo>
                    <a:pt x="185343" y="1425706"/>
                  </a:lnTo>
                  <a:lnTo>
                    <a:pt x="177041" y="1412041"/>
                  </a:lnTo>
                  <a:cubicBezTo>
                    <a:pt x="64134" y="1204198"/>
                    <a:pt x="0" y="966015"/>
                    <a:pt x="0" y="712853"/>
                  </a:cubicBezTo>
                  <a:cubicBezTo>
                    <a:pt x="0" y="459691"/>
                    <a:pt x="64134" y="221508"/>
                    <a:pt x="177041" y="13665"/>
                  </a:cubicBezTo>
                  <a:lnTo>
                    <a:pt x="185343" y="0"/>
                  </a:lnTo>
                  <a:close/>
                </a:path>
              </a:pathLst>
            </a:custGeom>
            <a:solidFill>
              <a:srgbClr val="E4C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8176710" y="2699435"/>
              <a:ext cx="324387" cy="1247638"/>
            </a:xfrm>
            <a:custGeom>
              <a:avLst/>
              <a:gdLst>
                <a:gd name="connsiteX0" fmla="*/ 185342 w 370684"/>
                <a:gd name="connsiteY0" fmla="*/ 0 h 1425704"/>
                <a:gd name="connsiteX1" fmla="*/ 193643 w 370684"/>
                <a:gd name="connsiteY1" fmla="*/ 13664 h 1425704"/>
                <a:gd name="connsiteX2" fmla="*/ 370684 w 370684"/>
                <a:gd name="connsiteY2" fmla="*/ 712852 h 1425704"/>
                <a:gd name="connsiteX3" fmla="*/ 193643 w 370684"/>
                <a:gd name="connsiteY3" fmla="*/ 1412040 h 1425704"/>
                <a:gd name="connsiteX4" fmla="*/ 185342 w 370684"/>
                <a:gd name="connsiteY4" fmla="*/ 1425704 h 1425704"/>
                <a:gd name="connsiteX5" fmla="*/ 177041 w 370684"/>
                <a:gd name="connsiteY5" fmla="*/ 1412040 h 1425704"/>
                <a:gd name="connsiteX6" fmla="*/ 0 w 370684"/>
                <a:gd name="connsiteY6" fmla="*/ 712852 h 1425704"/>
                <a:gd name="connsiteX7" fmla="*/ 177041 w 370684"/>
                <a:gd name="connsiteY7" fmla="*/ 13664 h 1425704"/>
                <a:gd name="connsiteX8" fmla="*/ 185342 w 370684"/>
                <a:gd name="connsiteY8" fmla="*/ 0 h 142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4" h="1425704">
                  <a:moveTo>
                    <a:pt x="185342" y="0"/>
                  </a:moveTo>
                  <a:lnTo>
                    <a:pt x="193643" y="13664"/>
                  </a:lnTo>
                  <a:cubicBezTo>
                    <a:pt x="306550" y="221507"/>
                    <a:pt x="370684" y="459690"/>
                    <a:pt x="370684" y="712852"/>
                  </a:cubicBezTo>
                  <a:cubicBezTo>
                    <a:pt x="370684" y="966014"/>
                    <a:pt x="306550" y="1204197"/>
                    <a:pt x="193643" y="1412040"/>
                  </a:cubicBezTo>
                  <a:lnTo>
                    <a:pt x="185342" y="1425704"/>
                  </a:lnTo>
                  <a:lnTo>
                    <a:pt x="177041" y="1412040"/>
                  </a:lnTo>
                  <a:cubicBezTo>
                    <a:pt x="64134" y="1204197"/>
                    <a:pt x="0" y="966014"/>
                    <a:pt x="0" y="712852"/>
                  </a:cubicBezTo>
                  <a:cubicBezTo>
                    <a:pt x="0" y="459690"/>
                    <a:pt x="64134" y="221507"/>
                    <a:pt x="177041" y="13664"/>
                  </a:cubicBezTo>
                  <a:lnTo>
                    <a:pt x="185342" y="0"/>
                  </a:lnTo>
                  <a:close/>
                </a:path>
              </a:pathLst>
            </a:custGeom>
            <a:solidFill>
              <a:srgbClr val="FC8D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388070" y="1961421"/>
              <a:ext cx="2723666" cy="2723666"/>
              <a:chOff x="1375370" y="1961421"/>
              <a:chExt cx="2723666" cy="2723666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375370" y="1961421"/>
                <a:ext cx="2723666" cy="2723666"/>
              </a:xfrm>
              <a:prstGeom prst="ellipse">
                <a:avLst/>
              </a:prstGeom>
              <a:pattFill prst="wdUpDiag">
                <a:fgClr>
                  <a:srgbClr val="58CBC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3690904" y="2699434"/>
                <a:ext cx="324388" cy="1247640"/>
              </a:xfrm>
              <a:custGeom>
                <a:avLst/>
                <a:gdLst>
                  <a:gd name="connsiteX0" fmla="*/ 185343 w 370685"/>
                  <a:gd name="connsiteY0" fmla="*/ 0 h 1425706"/>
                  <a:gd name="connsiteX1" fmla="*/ 193644 w 370685"/>
                  <a:gd name="connsiteY1" fmla="*/ 13665 h 1425706"/>
                  <a:gd name="connsiteX2" fmla="*/ 370685 w 370685"/>
                  <a:gd name="connsiteY2" fmla="*/ 712853 h 1425706"/>
                  <a:gd name="connsiteX3" fmla="*/ 193644 w 370685"/>
                  <a:gd name="connsiteY3" fmla="*/ 1412041 h 1425706"/>
                  <a:gd name="connsiteX4" fmla="*/ 185343 w 370685"/>
                  <a:gd name="connsiteY4" fmla="*/ 1425706 h 1425706"/>
                  <a:gd name="connsiteX5" fmla="*/ 177041 w 370685"/>
                  <a:gd name="connsiteY5" fmla="*/ 1412041 h 1425706"/>
                  <a:gd name="connsiteX6" fmla="*/ 0 w 370685"/>
                  <a:gd name="connsiteY6" fmla="*/ 712853 h 1425706"/>
                  <a:gd name="connsiteX7" fmla="*/ 177041 w 370685"/>
                  <a:gd name="connsiteY7" fmla="*/ 13665 h 1425706"/>
                  <a:gd name="connsiteX8" fmla="*/ 185343 w 370685"/>
                  <a:gd name="connsiteY8" fmla="*/ 0 h 142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85" h="1425706">
                    <a:moveTo>
                      <a:pt x="185343" y="0"/>
                    </a:moveTo>
                    <a:lnTo>
                      <a:pt x="193644" y="13665"/>
                    </a:lnTo>
                    <a:cubicBezTo>
                      <a:pt x="306551" y="221508"/>
                      <a:pt x="370685" y="459691"/>
                      <a:pt x="370685" y="712853"/>
                    </a:cubicBezTo>
                    <a:cubicBezTo>
                      <a:pt x="370685" y="966015"/>
                      <a:pt x="306551" y="1204198"/>
                      <a:pt x="193644" y="1412041"/>
                    </a:cubicBezTo>
                    <a:lnTo>
                      <a:pt x="185343" y="1425706"/>
                    </a:lnTo>
                    <a:lnTo>
                      <a:pt x="177041" y="1412041"/>
                    </a:lnTo>
                    <a:cubicBezTo>
                      <a:pt x="64134" y="1204198"/>
                      <a:pt x="0" y="966015"/>
                      <a:pt x="0" y="712853"/>
                    </a:cubicBezTo>
                    <a:cubicBezTo>
                      <a:pt x="0" y="459691"/>
                      <a:pt x="64134" y="221508"/>
                      <a:pt x="177041" y="13665"/>
                    </a:cubicBezTo>
                    <a:lnTo>
                      <a:pt x="185343" y="0"/>
                    </a:lnTo>
                    <a:close/>
                  </a:path>
                </a:pathLst>
              </a:custGeom>
              <a:solidFill>
                <a:srgbClr val="7CC2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1459114" y="2039609"/>
                <a:ext cx="2405097" cy="2567291"/>
              </a:xfrm>
              <a:custGeom>
                <a:avLst/>
                <a:gdLst>
                  <a:gd name="connsiteX0" fmla="*/ 1466850 w 2748358"/>
                  <a:gd name="connsiteY0" fmla="*/ 0 h 2933700"/>
                  <a:gd name="connsiteX1" fmla="*/ 2683185 w 2748358"/>
                  <a:gd name="connsiteY1" fmla="*/ 646720 h 2933700"/>
                  <a:gd name="connsiteX2" fmla="*/ 2748358 w 2748358"/>
                  <a:gd name="connsiteY2" fmla="*/ 753997 h 2933700"/>
                  <a:gd name="connsiteX3" fmla="*/ 2740056 w 2748358"/>
                  <a:gd name="connsiteY3" fmla="*/ 767662 h 2933700"/>
                  <a:gd name="connsiteX4" fmla="*/ 2563015 w 2748358"/>
                  <a:gd name="connsiteY4" fmla="*/ 1466850 h 2933700"/>
                  <a:gd name="connsiteX5" fmla="*/ 2740056 w 2748358"/>
                  <a:gd name="connsiteY5" fmla="*/ 2166038 h 2933700"/>
                  <a:gd name="connsiteX6" fmla="*/ 2748358 w 2748358"/>
                  <a:gd name="connsiteY6" fmla="*/ 2179703 h 2933700"/>
                  <a:gd name="connsiteX7" fmla="*/ 2683185 w 2748358"/>
                  <a:gd name="connsiteY7" fmla="*/ 2286980 h 2933700"/>
                  <a:gd name="connsiteX8" fmla="*/ 1466850 w 2748358"/>
                  <a:gd name="connsiteY8" fmla="*/ 2933700 h 2933700"/>
                  <a:gd name="connsiteX9" fmla="*/ 0 w 2748358"/>
                  <a:gd name="connsiteY9" fmla="*/ 1466850 h 2933700"/>
                  <a:gd name="connsiteX10" fmla="*/ 1466850 w 2748358"/>
                  <a:gd name="connsiteY10" fmla="*/ 0 h 293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8358" h="2933700">
                    <a:moveTo>
                      <a:pt x="1466850" y="0"/>
                    </a:moveTo>
                    <a:cubicBezTo>
                      <a:pt x="1973175" y="0"/>
                      <a:pt x="2419582" y="256536"/>
                      <a:pt x="2683185" y="646720"/>
                    </a:cubicBezTo>
                    <a:lnTo>
                      <a:pt x="2748358" y="753997"/>
                    </a:lnTo>
                    <a:lnTo>
                      <a:pt x="2740056" y="767662"/>
                    </a:lnTo>
                    <a:cubicBezTo>
                      <a:pt x="2627149" y="975505"/>
                      <a:pt x="2563015" y="1213688"/>
                      <a:pt x="2563015" y="1466850"/>
                    </a:cubicBezTo>
                    <a:cubicBezTo>
                      <a:pt x="2563015" y="1720012"/>
                      <a:pt x="2627149" y="1958195"/>
                      <a:pt x="2740056" y="2166038"/>
                    </a:cubicBezTo>
                    <a:lnTo>
                      <a:pt x="2748358" y="2179703"/>
                    </a:lnTo>
                    <a:lnTo>
                      <a:pt x="2683185" y="2286980"/>
                    </a:lnTo>
                    <a:cubicBezTo>
                      <a:pt x="2419582" y="2677165"/>
                      <a:pt x="1973175" y="2933700"/>
                      <a:pt x="1466850" y="2933700"/>
                    </a:cubicBezTo>
                    <a:cubicBezTo>
                      <a:pt x="656731" y="2933700"/>
                      <a:pt x="0" y="2276969"/>
                      <a:pt x="0" y="1466850"/>
                    </a:cubicBezTo>
                    <a:cubicBezTo>
                      <a:pt x="0" y="656731"/>
                      <a:pt x="656731" y="0"/>
                      <a:pt x="1466850" y="0"/>
                    </a:cubicBezTo>
                    <a:close/>
                  </a:path>
                </a:pathLst>
              </a:custGeom>
              <a:solidFill>
                <a:srgbClr val="58CB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3853098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7 h 2933700"/>
                <a:gd name="connsiteX3" fmla="*/ 2554713 w 2563015"/>
                <a:gd name="connsiteY3" fmla="*/ 767662 h 2933700"/>
                <a:gd name="connsiteX4" fmla="*/ 2377672 w 2563015"/>
                <a:gd name="connsiteY4" fmla="*/ 1466850 h 2933700"/>
                <a:gd name="connsiteX5" fmla="*/ 2554713 w 2563015"/>
                <a:gd name="connsiteY5" fmla="*/ 2166038 h 2933700"/>
                <a:gd name="connsiteX6" fmla="*/ 2563015 w 2563015"/>
                <a:gd name="connsiteY6" fmla="*/ 2179703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7"/>
                  </a:lnTo>
                  <a:lnTo>
                    <a:pt x="2554713" y="767662"/>
                  </a:lnTo>
                  <a:cubicBezTo>
                    <a:pt x="2441806" y="975505"/>
                    <a:pt x="2377672" y="1213688"/>
                    <a:pt x="2377672" y="1466850"/>
                  </a:cubicBezTo>
                  <a:cubicBezTo>
                    <a:pt x="2377672" y="1720012"/>
                    <a:pt x="2441806" y="1958195"/>
                    <a:pt x="2554713" y="2166038"/>
                  </a:cubicBezTo>
                  <a:lnTo>
                    <a:pt x="2563015" y="2179703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AFD2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096001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8 h 2933700"/>
                <a:gd name="connsiteX3" fmla="*/ 2554714 w 2563015"/>
                <a:gd name="connsiteY3" fmla="*/ 767662 h 2933700"/>
                <a:gd name="connsiteX4" fmla="*/ 2377673 w 2563015"/>
                <a:gd name="connsiteY4" fmla="*/ 1466850 h 2933700"/>
                <a:gd name="connsiteX5" fmla="*/ 2554714 w 2563015"/>
                <a:gd name="connsiteY5" fmla="*/ 2166038 h 2933700"/>
                <a:gd name="connsiteX6" fmla="*/ 2563015 w 2563015"/>
                <a:gd name="connsiteY6" fmla="*/ 2179702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8"/>
                  </a:lnTo>
                  <a:lnTo>
                    <a:pt x="2554714" y="767662"/>
                  </a:lnTo>
                  <a:cubicBezTo>
                    <a:pt x="2441807" y="975505"/>
                    <a:pt x="2377673" y="1213688"/>
                    <a:pt x="2377673" y="1466850"/>
                  </a:cubicBezTo>
                  <a:cubicBezTo>
                    <a:pt x="2377673" y="1720012"/>
                    <a:pt x="2441807" y="1958195"/>
                    <a:pt x="2554714" y="2166038"/>
                  </a:cubicBezTo>
                  <a:lnTo>
                    <a:pt x="2563015" y="2179702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FCD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8327790" y="2039609"/>
              <a:ext cx="2405097" cy="2567291"/>
            </a:xfrm>
            <a:custGeom>
              <a:avLst/>
              <a:gdLst>
                <a:gd name="connsiteX0" fmla="*/ 1281508 w 2748358"/>
                <a:gd name="connsiteY0" fmla="*/ 0 h 2933700"/>
                <a:gd name="connsiteX1" fmla="*/ 2748358 w 2748358"/>
                <a:gd name="connsiteY1" fmla="*/ 1466850 h 2933700"/>
                <a:gd name="connsiteX2" fmla="*/ 1281508 w 2748358"/>
                <a:gd name="connsiteY2" fmla="*/ 2933700 h 2933700"/>
                <a:gd name="connsiteX3" fmla="*/ 65173 w 2748358"/>
                <a:gd name="connsiteY3" fmla="*/ 2286980 h 2933700"/>
                <a:gd name="connsiteX4" fmla="*/ 0 w 2748358"/>
                <a:gd name="connsiteY4" fmla="*/ 2179702 h 2933700"/>
                <a:gd name="connsiteX5" fmla="*/ 8301 w 2748358"/>
                <a:gd name="connsiteY5" fmla="*/ 2166038 h 2933700"/>
                <a:gd name="connsiteX6" fmla="*/ 185342 w 2748358"/>
                <a:gd name="connsiteY6" fmla="*/ 1466850 h 2933700"/>
                <a:gd name="connsiteX7" fmla="*/ 8301 w 2748358"/>
                <a:gd name="connsiteY7" fmla="*/ 767662 h 2933700"/>
                <a:gd name="connsiteX8" fmla="*/ 0 w 2748358"/>
                <a:gd name="connsiteY8" fmla="*/ 753998 h 2933700"/>
                <a:gd name="connsiteX9" fmla="*/ 65173 w 2748358"/>
                <a:gd name="connsiteY9" fmla="*/ 646720 h 2933700"/>
                <a:gd name="connsiteX10" fmla="*/ 1281508 w 2748358"/>
                <a:gd name="connsiteY10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8358" h="2933700">
                  <a:moveTo>
                    <a:pt x="1281508" y="0"/>
                  </a:moveTo>
                  <a:cubicBezTo>
                    <a:pt x="2091627" y="0"/>
                    <a:pt x="2748358" y="656731"/>
                    <a:pt x="2748358" y="1466850"/>
                  </a:cubicBezTo>
                  <a:cubicBezTo>
                    <a:pt x="2748358" y="2276969"/>
                    <a:pt x="2091627" y="2933700"/>
                    <a:pt x="1281508" y="2933700"/>
                  </a:cubicBezTo>
                  <a:cubicBezTo>
                    <a:pt x="775184" y="2933700"/>
                    <a:pt x="328776" y="2677165"/>
                    <a:pt x="65173" y="2286980"/>
                  </a:cubicBezTo>
                  <a:lnTo>
                    <a:pt x="0" y="2179702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8"/>
                  </a:lnTo>
                  <a:lnTo>
                    <a:pt x="65173" y="646720"/>
                  </a:lnTo>
                  <a:cubicBezTo>
                    <a:pt x="328776" y="256536"/>
                    <a:pt x="775184" y="0"/>
                    <a:pt x="1281508" y="0"/>
                  </a:cubicBezTo>
                  <a:close/>
                </a:path>
              </a:pathLst>
            </a:custGeom>
            <a:solidFill>
              <a:srgbClr val="FD9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172412" y="2252445"/>
            <a:ext cx="606426" cy="431601"/>
            <a:chOff x="7950201" y="4248151"/>
            <a:chExt cx="176213" cy="125413"/>
          </a:xfrm>
          <a:solidFill>
            <a:schemeClr val="bg1"/>
          </a:solidFill>
        </p:grpSpPr>
        <p:sp>
          <p:nvSpPr>
            <p:cNvPr id="68" name="Freeform 363"/>
            <p:cNvSpPr>
              <a:spLocks noEditPoints="1"/>
            </p:cNvSpPr>
            <p:nvPr/>
          </p:nvSpPr>
          <p:spPr bwMode="auto">
            <a:xfrm>
              <a:off x="7950201" y="4248151"/>
              <a:ext cx="176213" cy="125413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364"/>
            <p:cNvSpPr>
              <a:spLocks noChangeArrowheads="1"/>
            </p:cNvSpPr>
            <p:nvPr/>
          </p:nvSpPr>
          <p:spPr bwMode="auto">
            <a:xfrm>
              <a:off x="8012113" y="4289426"/>
              <a:ext cx="53975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549351" y="2178691"/>
            <a:ext cx="382430" cy="611888"/>
            <a:chOff x="7277101" y="5635626"/>
            <a:chExt cx="111125" cy="177800"/>
          </a:xfrm>
          <a:solidFill>
            <a:schemeClr val="bg1"/>
          </a:solidFill>
        </p:grpSpPr>
        <p:sp>
          <p:nvSpPr>
            <p:cNvPr id="70" name="Freeform 626"/>
            <p:cNvSpPr/>
            <p:nvPr/>
          </p:nvSpPr>
          <p:spPr bwMode="auto">
            <a:xfrm>
              <a:off x="7277101" y="5684838"/>
              <a:ext cx="111125" cy="12858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27"/>
            <p:cNvSpPr/>
            <p:nvPr/>
          </p:nvSpPr>
          <p:spPr bwMode="auto">
            <a:xfrm>
              <a:off x="7307263" y="5635626"/>
              <a:ext cx="52388" cy="117475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926115" y="2219667"/>
            <a:ext cx="546329" cy="611888"/>
            <a:chOff x="7605713" y="5635626"/>
            <a:chExt cx="158750" cy="177800"/>
          </a:xfrm>
          <a:solidFill>
            <a:schemeClr val="bg1"/>
          </a:solidFill>
        </p:grpSpPr>
        <p:sp>
          <p:nvSpPr>
            <p:cNvPr id="72" name="Freeform 628"/>
            <p:cNvSpPr/>
            <p:nvPr/>
          </p:nvSpPr>
          <p:spPr bwMode="auto">
            <a:xfrm>
              <a:off x="7635876" y="5665788"/>
              <a:ext cx="100013" cy="84138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9"/>
            <p:cNvSpPr/>
            <p:nvPr/>
          </p:nvSpPr>
          <p:spPr bwMode="auto">
            <a:xfrm>
              <a:off x="7605713" y="5635626"/>
              <a:ext cx="158750" cy="149225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30"/>
            <p:cNvSpPr/>
            <p:nvPr/>
          </p:nvSpPr>
          <p:spPr bwMode="auto">
            <a:xfrm>
              <a:off x="7659688" y="5743576"/>
              <a:ext cx="50800" cy="69850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1"/>
            <p:cNvSpPr/>
            <p:nvPr/>
          </p:nvSpPr>
          <p:spPr bwMode="auto">
            <a:xfrm>
              <a:off x="7666038" y="5695951"/>
              <a:ext cx="36513" cy="38100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03578" y="2184153"/>
            <a:ext cx="546328" cy="606426"/>
            <a:chOff x="9020176" y="5637213"/>
            <a:chExt cx="158750" cy="176213"/>
          </a:xfrm>
          <a:solidFill>
            <a:schemeClr val="bg1"/>
          </a:solidFill>
        </p:grpSpPr>
        <p:sp>
          <p:nvSpPr>
            <p:cNvPr id="76" name="Freeform 718"/>
            <p:cNvSpPr/>
            <p:nvPr/>
          </p:nvSpPr>
          <p:spPr bwMode="auto">
            <a:xfrm>
              <a:off x="9020176" y="5668963"/>
              <a:ext cx="158750" cy="144463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19"/>
            <p:cNvSpPr/>
            <p:nvPr/>
          </p:nvSpPr>
          <p:spPr bwMode="auto">
            <a:xfrm>
              <a:off x="9086851" y="5637213"/>
              <a:ext cx="25400" cy="10953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853380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89556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12093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8439" y="2971258"/>
            <a:ext cx="1774373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20694" y="5266725"/>
            <a:ext cx="995061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2258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2" grpId="0" animBg="1"/>
      <p:bldP spid="42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3"/>
          <p:cNvSpPr>
            <a:spLocks noChangeAspect="1" noChangeArrowheads="1" noTextEdit="1"/>
          </p:cNvSpPr>
          <p:nvPr/>
        </p:nvSpPr>
        <p:spPr bwMode="auto">
          <a:xfrm>
            <a:off x="911225" y="2041525"/>
            <a:ext cx="1022508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909637" y="2038350"/>
            <a:ext cx="2555875" cy="1958975"/>
          </a:xfrm>
          <a:prstGeom prst="rect">
            <a:avLst/>
          </a:prstGeom>
          <a:blipFill dpi="0" rotWithShape="1">
            <a:blip r:embed="rId3">
              <a:extLst/>
            </a:blip>
            <a:srcRect/>
            <a:tile tx="-12700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6021388" y="2038350"/>
            <a:ext cx="2555875" cy="1958975"/>
          </a:xfrm>
          <a:prstGeom prst="rect">
            <a:avLst/>
          </a:prstGeom>
          <a:blipFill dpi="0" rotWithShape="1">
            <a:blip r:embed="rId4">
              <a:extLst/>
            </a:blip>
            <a:srcRect/>
            <a:tile tx="-12700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3465513" y="3997325"/>
            <a:ext cx="2555875" cy="1985963"/>
          </a:xfrm>
          <a:prstGeom prst="rect">
            <a:avLst/>
          </a:prstGeom>
          <a:blipFill dpi="0" rotWithShape="1">
            <a:blip r:embed="rId5">
              <a:extLst/>
            </a:blip>
            <a:srcRect/>
            <a:tile tx="-42545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Rectangle 12"/>
          <p:cNvSpPr>
            <a:spLocks noChangeArrowheads="1"/>
          </p:cNvSpPr>
          <p:nvPr/>
        </p:nvSpPr>
        <p:spPr bwMode="auto">
          <a:xfrm>
            <a:off x="8577263" y="3997325"/>
            <a:ext cx="2555875" cy="1985963"/>
          </a:xfrm>
          <a:prstGeom prst="rect">
            <a:avLst/>
          </a:prstGeom>
          <a:blipFill dpi="0" rotWithShape="1">
            <a:blip r:embed="rId6">
              <a:extLst/>
            </a:blip>
            <a:srcRect/>
            <a:tile tx="-42545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465513" y="2038350"/>
            <a:ext cx="2560637" cy="1958975"/>
            <a:chOff x="3465513" y="2038350"/>
            <a:chExt cx="2560637" cy="1958975"/>
          </a:xfrm>
        </p:grpSpPr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465513" y="2038350"/>
              <a:ext cx="2555875" cy="1958975"/>
            </a:xfrm>
            <a:prstGeom prst="rect">
              <a:avLst/>
            </a:pr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3724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727787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77263" y="2038350"/>
            <a:ext cx="2560638" cy="1958975"/>
            <a:chOff x="8577263" y="2038350"/>
            <a:chExt cx="2560638" cy="1958975"/>
          </a:xfrm>
        </p:grpSpPr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8577263" y="2038350"/>
              <a:ext cx="2555875" cy="1958975"/>
            </a:xfrm>
            <a:prstGeom prst="rect">
              <a:avLst/>
            </a:pr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95475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839538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21388" y="3997325"/>
            <a:ext cx="2560638" cy="1985963"/>
            <a:chOff x="6021388" y="3997325"/>
            <a:chExt cx="2560638" cy="1985963"/>
          </a:xfrm>
        </p:grpSpPr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6021388" y="3997325"/>
              <a:ext cx="2555875" cy="1985963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3960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366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9637" y="3997325"/>
            <a:ext cx="2560639" cy="1985963"/>
            <a:chOff x="909637" y="3997325"/>
            <a:chExt cx="2560639" cy="1985963"/>
          </a:xfrm>
        </p:grpSpPr>
        <p:sp>
          <p:nvSpPr>
            <p:cNvPr id="62" name="Rectangle 9"/>
            <p:cNvSpPr>
              <a:spLocks noChangeArrowheads="1"/>
            </p:cNvSpPr>
            <p:nvPr/>
          </p:nvSpPr>
          <p:spPr bwMode="auto">
            <a:xfrm>
              <a:off x="909637" y="3997325"/>
              <a:ext cx="2555875" cy="1985963"/>
            </a:xfrm>
            <a:prstGeom prst="rect">
              <a:avLst/>
            </a:pr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785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17191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1" name="文本框 4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60" grpId="0" animBg="1"/>
      <p:bldP spid="60" grpId="1" animBg="1"/>
      <p:bldP spid="63" grpId="0" animBg="1"/>
      <p:bldP spid="63" grpId="1" animBg="1"/>
      <p:bldP spid="65" grpId="0" animBg="1"/>
      <p:bldP spid="6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949333" y="2371710"/>
            <a:ext cx="2168077" cy="2168077"/>
          </a:xfrm>
          <a:prstGeom prst="ellips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5749931" y="2656029"/>
            <a:ext cx="574911" cy="344947"/>
            <a:chOff x="10136188" y="3348038"/>
            <a:chExt cx="277813" cy="166688"/>
          </a:xfrm>
        </p:grpSpPr>
        <p:sp>
          <p:nvSpPr>
            <p:cNvPr id="84" name="Freeform 328"/>
            <p:cNvSpPr/>
            <p:nvPr/>
          </p:nvSpPr>
          <p:spPr bwMode="auto">
            <a:xfrm>
              <a:off x="10275888" y="3352801"/>
              <a:ext cx="138113" cy="161925"/>
            </a:xfrm>
            <a:custGeom>
              <a:avLst/>
              <a:gdLst>
                <a:gd name="T0" fmla="*/ 143 w 143"/>
                <a:gd name="T1" fmla="*/ 155 h 167"/>
                <a:gd name="T2" fmla="*/ 120 w 143"/>
                <a:gd name="T3" fmla="*/ 134 h 167"/>
                <a:gd name="T4" fmla="*/ 80 w 143"/>
                <a:gd name="T5" fmla="*/ 124 h 167"/>
                <a:gd name="T6" fmla="*/ 74 w 143"/>
                <a:gd name="T7" fmla="*/ 106 h 167"/>
                <a:gd name="T8" fmla="*/ 78 w 143"/>
                <a:gd name="T9" fmla="*/ 109 h 167"/>
                <a:gd name="T10" fmla="*/ 82 w 143"/>
                <a:gd name="T11" fmla="*/ 108 h 167"/>
                <a:gd name="T12" fmla="*/ 95 w 143"/>
                <a:gd name="T13" fmla="*/ 106 h 167"/>
                <a:gd name="T14" fmla="*/ 97 w 143"/>
                <a:gd name="T15" fmla="*/ 107 h 167"/>
                <a:gd name="T16" fmla="*/ 100 w 143"/>
                <a:gd name="T17" fmla="*/ 108 h 167"/>
                <a:gd name="T18" fmla="*/ 99 w 143"/>
                <a:gd name="T19" fmla="*/ 106 h 167"/>
                <a:gd name="T20" fmla="*/ 95 w 143"/>
                <a:gd name="T21" fmla="*/ 96 h 167"/>
                <a:gd name="T22" fmla="*/ 101 w 143"/>
                <a:gd name="T23" fmla="*/ 93 h 167"/>
                <a:gd name="T24" fmla="*/ 108 w 143"/>
                <a:gd name="T25" fmla="*/ 92 h 167"/>
                <a:gd name="T26" fmla="*/ 90 w 143"/>
                <a:gd name="T27" fmla="*/ 8 h 167"/>
                <a:gd name="T28" fmla="*/ 70 w 143"/>
                <a:gd name="T29" fmla="*/ 0 h 167"/>
                <a:gd name="T30" fmla="*/ 56 w 143"/>
                <a:gd name="T31" fmla="*/ 5 h 167"/>
                <a:gd name="T32" fmla="*/ 43 w 143"/>
                <a:gd name="T33" fmla="*/ 0 h 167"/>
                <a:gd name="T34" fmla="*/ 22 w 143"/>
                <a:gd name="T35" fmla="*/ 8 h 167"/>
                <a:gd name="T36" fmla="*/ 3 w 143"/>
                <a:gd name="T37" fmla="*/ 91 h 167"/>
                <a:gd name="T38" fmla="*/ 8 w 143"/>
                <a:gd name="T39" fmla="*/ 93 h 167"/>
                <a:gd name="T40" fmla="*/ 16 w 143"/>
                <a:gd name="T41" fmla="*/ 96 h 167"/>
                <a:gd name="T42" fmla="*/ 13 w 143"/>
                <a:gd name="T43" fmla="*/ 107 h 167"/>
                <a:gd name="T44" fmla="*/ 13 w 143"/>
                <a:gd name="T45" fmla="*/ 108 h 167"/>
                <a:gd name="T46" fmla="*/ 17 w 143"/>
                <a:gd name="T47" fmla="*/ 107 h 167"/>
                <a:gd name="T48" fmla="*/ 18 w 143"/>
                <a:gd name="T49" fmla="*/ 107 h 167"/>
                <a:gd name="T50" fmla="*/ 26 w 143"/>
                <a:gd name="T51" fmla="*/ 108 h 167"/>
                <a:gd name="T52" fmla="*/ 30 w 143"/>
                <a:gd name="T53" fmla="*/ 109 h 167"/>
                <a:gd name="T54" fmla="*/ 39 w 143"/>
                <a:gd name="T55" fmla="*/ 106 h 167"/>
                <a:gd name="T56" fmla="*/ 32 w 143"/>
                <a:gd name="T57" fmla="*/ 124 h 167"/>
                <a:gd name="T58" fmla="*/ 25 w 143"/>
                <a:gd name="T59" fmla="*/ 125 h 167"/>
                <a:gd name="T60" fmla="*/ 39 w 143"/>
                <a:gd name="T61" fmla="*/ 147 h 167"/>
                <a:gd name="T62" fmla="*/ 39 w 143"/>
                <a:gd name="T63" fmla="*/ 166 h 167"/>
                <a:gd name="T64" fmla="*/ 39 w 143"/>
                <a:gd name="T65" fmla="*/ 167 h 167"/>
                <a:gd name="T66" fmla="*/ 143 w 143"/>
                <a:gd name="T67" fmla="*/ 167 h 167"/>
                <a:gd name="T68" fmla="*/ 143 w 143"/>
                <a:gd name="T6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167">
                  <a:moveTo>
                    <a:pt x="143" y="155"/>
                  </a:moveTo>
                  <a:cubicBezTo>
                    <a:pt x="143" y="155"/>
                    <a:pt x="143" y="144"/>
                    <a:pt x="120" y="134"/>
                  </a:cubicBezTo>
                  <a:cubicBezTo>
                    <a:pt x="110" y="129"/>
                    <a:pt x="99" y="127"/>
                    <a:pt x="80" y="124"/>
                  </a:cubicBezTo>
                  <a:cubicBezTo>
                    <a:pt x="79" y="122"/>
                    <a:pt x="76" y="114"/>
                    <a:pt x="74" y="106"/>
                  </a:cubicBezTo>
                  <a:cubicBezTo>
                    <a:pt x="74" y="106"/>
                    <a:pt x="77" y="109"/>
                    <a:pt x="78" y="109"/>
                  </a:cubicBezTo>
                  <a:cubicBezTo>
                    <a:pt x="79" y="109"/>
                    <a:pt x="80" y="108"/>
                    <a:pt x="82" y="108"/>
                  </a:cubicBezTo>
                  <a:cubicBezTo>
                    <a:pt x="82" y="108"/>
                    <a:pt x="91" y="106"/>
                    <a:pt x="95" y="106"/>
                  </a:cubicBezTo>
                  <a:cubicBezTo>
                    <a:pt x="96" y="106"/>
                    <a:pt x="97" y="107"/>
                    <a:pt x="97" y="107"/>
                  </a:cubicBezTo>
                  <a:cubicBezTo>
                    <a:pt x="97" y="107"/>
                    <a:pt x="98" y="108"/>
                    <a:pt x="100" y="108"/>
                  </a:cubicBezTo>
                  <a:cubicBezTo>
                    <a:pt x="99" y="107"/>
                    <a:pt x="99" y="106"/>
                    <a:pt x="99" y="10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5" y="96"/>
                    <a:pt x="99" y="92"/>
                    <a:pt x="101" y="93"/>
                  </a:cubicBezTo>
                  <a:cubicBezTo>
                    <a:pt x="104" y="94"/>
                    <a:pt x="108" y="92"/>
                    <a:pt x="108" y="92"/>
                  </a:cubicBezTo>
                  <a:cubicBezTo>
                    <a:pt x="110" y="70"/>
                    <a:pt x="113" y="25"/>
                    <a:pt x="90" y="8"/>
                  </a:cubicBezTo>
                  <a:cubicBezTo>
                    <a:pt x="82" y="2"/>
                    <a:pt x="76" y="0"/>
                    <a:pt x="70" y="0"/>
                  </a:cubicBezTo>
                  <a:cubicBezTo>
                    <a:pt x="64" y="0"/>
                    <a:pt x="60" y="2"/>
                    <a:pt x="56" y="5"/>
                  </a:cubicBezTo>
                  <a:cubicBezTo>
                    <a:pt x="53" y="2"/>
                    <a:pt x="48" y="0"/>
                    <a:pt x="43" y="0"/>
                  </a:cubicBezTo>
                  <a:cubicBezTo>
                    <a:pt x="37" y="0"/>
                    <a:pt x="30" y="2"/>
                    <a:pt x="22" y="8"/>
                  </a:cubicBezTo>
                  <a:cubicBezTo>
                    <a:pt x="0" y="24"/>
                    <a:pt x="1" y="68"/>
                    <a:pt x="3" y="91"/>
                  </a:cubicBezTo>
                  <a:cubicBezTo>
                    <a:pt x="3" y="91"/>
                    <a:pt x="5" y="90"/>
                    <a:pt x="8" y="93"/>
                  </a:cubicBezTo>
                  <a:cubicBezTo>
                    <a:pt x="11" y="96"/>
                    <a:pt x="16" y="96"/>
                    <a:pt x="16" y="96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4" y="108"/>
                    <a:pt x="16" y="107"/>
                    <a:pt x="17" y="107"/>
                  </a:cubicBezTo>
                  <a:cubicBezTo>
                    <a:pt x="17" y="107"/>
                    <a:pt x="18" y="107"/>
                    <a:pt x="18" y="107"/>
                  </a:cubicBezTo>
                  <a:cubicBezTo>
                    <a:pt x="22" y="107"/>
                    <a:pt x="26" y="108"/>
                    <a:pt x="26" y="108"/>
                  </a:cubicBezTo>
                  <a:cubicBezTo>
                    <a:pt x="28" y="108"/>
                    <a:pt x="29" y="109"/>
                    <a:pt x="30" y="109"/>
                  </a:cubicBezTo>
                  <a:cubicBezTo>
                    <a:pt x="32" y="109"/>
                    <a:pt x="38" y="106"/>
                    <a:pt x="39" y="106"/>
                  </a:cubicBezTo>
                  <a:cubicBezTo>
                    <a:pt x="38" y="111"/>
                    <a:pt x="35" y="120"/>
                    <a:pt x="32" y="124"/>
                  </a:cubicBezTo>
                  <a:cubicBezTo>
                    <a:pt x="30" y="125"/>
                    <a:pt x="27" y="125"/>
                    <a:pt x="25" y="125"/>
                  </a:cubicBezTo>
                  <a:cubicBezTo>
                    <a:pt x="38" y="135"/>
                    <a:pt x="39" y="145"/>
                    <a:pt x="39" y="147"/>
                  </a:cubicBezTo>
                  <a:cubicBezTo>
                    <a:pt x="39" y="166"/>
                    <a:pt x="39" y="166"/>
                    <a:pt x="39" y="16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143" y="167"/>
                    <a:pt x="143" y="167"/>
                    <a:pt x="143" y="167"/>
                  </a:cubicBezTo>
                  <a:lnTo>
                    <a:pt x="143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29"/>
            <p:cNvSpPr/>
            <p:nvPr/>
          </p:nvSpPr>
          <p:spPr bwMode="auto">
            <a:xfrm>
              <a:off x="10136188" y="3348038"/>
              <a:ext cx="168275" cy="165100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187855" y="3494805"/>
            <a:ext cx="1699062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4" name="矩形 23"/>
          <p:cNvSpPr/>
          <p:nvPr/>
        </p:nvSpPr>
        <p:spPr>
          <a:xfrm>
            <a:off x="5445288" y="31254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413341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13341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pic>
        <p:nvPicPr>
          <p:cNvPr id="74" name="Picture Placeholder 20" descr="gallery05-600x6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8950" y="2286001"/>
            <a:ext cx="2220000" cy="222000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8893352" y="3218040"/>
            <a:ext cx="527342" cy="527342"/>
            <a:chOff x="8893352" y="3218040"/>
            <a:chExt cx="527342" cy="527342"/>
          </a:xfrm>
        </p:grpSpPr>
        <p:sp>
          <p:nvSpPr>
            <p:cNvPr id="76" name="椭圆 75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570"/>
            <p:cNvSpPr/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57340" y="3218040"/>
            <a:ext cx="527342" cy="527342"/>
            <a:chOff x="2757340" y="3218040"/>
            <a:chExt cx="527342" cy="527342"/>
          </a:xfrm>
        </p:grpSpPr>
        <p:sp>
          <p:nvSpPr>
            <p:cNvPr id="75" name="椭圆 74"/>
            <p:cNvSpPr/>
            <p:nvPr/>
          </p:nvSpPr>
          <p:spPr>
            <a:xfrm>
              <a:off x="2757340" y="3218040"/>
              <a:ext cx="527342" cy="527342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632"/>
            <p:cNvSpPr>
              <a:spLocks noEditPoints="1"/>
            </p:cNvSpPr>
            <p:nvPr/>
          </p:nvSpPr>
          <p:spPr bwMode="auto">
            <a:xfrm>
              <a:off x="2846386" y="3306890"/>
              <a:ext cx="349250" cy="349250"/>
            </a:xfrm>
            <a:custGeom>
              <a:avLst/>
              <a:gdLst>
                <a:gd name="T0" fmla="*/ 271 w 301"/>
                <a:gd name="T1" fmla="*/ 165 h 301"/>
                <a:gd name="T2" fmla="*/ 219 w 301"/>
                <a:gd name="T3" fmla="*/ 143 h 301"/>
                <a:gd name="T4" fmla="*/ 204 w 301"/>
                <a:gd name="T5" fmla="*/ 117 h 301"/>
                <a:gd name="T6" fmla="*/ 136 w 301"/>
                <a:gd name="T7" fmla="*/ 113 h 301"/>
                <a:gd name="T8" fmla="*/ 74 w 301"/>
                <a:gd name="T9" fmla="*/ 52 h 301"/>
                <a:gd name="T10" fmla="*/ 66 w 301"/>
                <a:gd name="T11" fmla="*/ 28 h 301"/>
                <a:gd name="T12" fmla="*/ 49 w 301"/>
                <a:gd name="T13" fmla="*/ 11 h 301"/>
                <a:gd name="T14" fmla="*/ 11 w 301"/>
                <a:gd name="T15" fmla="*/ 11 h 301"/>
                <a:gd name="T16" fmla="*/ 11 w 301"/>
                <a:gd name="T17" fmla="*/ 49 h 301"/>
                <a:gd name="T18" fmla="*/ 28 w 301"/>
                <a:gd name="T19" fmla="*/ 66 h 301"/>
                <a:gd name="T20" fmla="*/ 52 w 301"/>
                <a:gd name="T21" fmla="*/ 74 h 301"/>
                <a:gd name="T22" fmla="*/ 113 w 301"/>
                <a:gd name="T23" fmla="*/ 136 h 301"/>
                <a:gd name="T24" fmla="*/ 117 w 301"/>
                <a:gd name="T25" fmla="*/ 204 h 301"/>
                <a:gd name="T26" fmla="*/ 143 w 301"/>
                <a:gd name="T27" fmla="*/ 219 h 301"/>
                <a:gd name="T28" fmla="*/ 165 w 301"/>
                <a:gd name="T29" fmla="*/ 271 h 301"/>
                <a:gd name="T30" fmla="*/ 265 w 301"/>
                <a:gd name="T31" fmla="*/ 265 h 301"/>
                <a:gd name="T32" fmla="*/ 271 w 301"/>
                <a:gd name="T33" fmla="*/ 165 h 301"/>
                <a:gd name="T34" fmla="*/ 181 w 301"/>
                <a:gd name="T35" fmla="*/ 181 h 301"/>
                <a:gd name="T36" fmla="*/ 148 w 301"/>
                <a:gd name="T37" fmla="*/ 181 h 301"/>
                <a:gd name="T38" fmla="*/ 141 w 301"/>
                <a:gd name="T39" fmla="*/ 164 h 301"/>
                <a:gd name="T40" fmla="*/ 148 w 301"/>
                <a:gd name="T41" fmla="*/ 148 h 301"/>
                <a:gd name="T42" fmla="*/ 164 w 301"/>
                <a:gd name="T43" fmla="*/ 141 h 301"/>
                <a:gd name="T44" fmla="*/ 181 w 301"/>
                <a:gd name="T45" fmla="*/ 148 h 301"/>
                <a:gd name="T46" fmla="*/ 181 w 301"/>
                <a:gd name="T47" fmla="*/ 1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1" h="301">
                  <a:moveTo>
                    <a:pt x="271" y="165"/>
                  </a:moveTo>
                  <a:cubicBezTo>
                    <a:pt x="257" y="151"/>
                    <a:pt x="238" y="143"/>
                    <a:pt x="219" y="143"/>
                  </a:cubicBezTo>
                  <a:cubicBezTo>
                    <a:pt x="216" y="134"/>
                    <a:pt x="211" y="125"/>
                    <a:pt x="204" y="117"/>
                  </a:cubicBezTo>
                  <a:cubicBezTo>
                    <a:pt x="184" y="97"/>
                    <a:pt x="158" y="98"/>
                    <a:pt x="136" y="11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43"/>
                    <a:pt x="73" y="34"/>
                    <a:pt x="66" y="2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39" y="0"/>
                    <a:pt x="21" y="0"/>
                    <a:pt x="11" y="11"/>
                  </a:cubicBezTo>
                  <a:cubicBezTo>
                    <a:pt x="0" y="21"/>
                    <a:pt x="0" y="39"/>
                    <a:pt x="11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4" y="73"/>
                    <a:pt x="43" y="75"/>
                    <a:pt x="52" y="74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98" y="158"/>
                    <a:pt x="97" y="184"/>
                    <a:pt x="117" y="204"/>
                  </a:cubicBezTo>
                  <a:cubicBezTo>
                    <a:pt x="125" y="211"/>
                    <a:pt x="134" y="216"/>
                    <a:pt x="143" y="219"/>
                  </a:cubicBezTo>
                  <a:cubicBezTo>
                    <a:pt x="143" y="238"/>
                    <a:pt x="151" y="257"/>
                    <a:pt x="165" y="271"/>
                  </a:cubicBezTo>
                  <a:cubicBezTo>
                    <a:pt x="194" y="301"/>
                    <a:pt x="236" y="294"/>
                    <a:pt x="265" y="265"/>
                  </a:cubicBezTo>
                  <a:cubicBezTo>
                    <a:pt x="294" y="236"/>
                    <a:pt x="301" y="194"/>
                    <a:pt x="271" y="165"/>
                  </a:cubicBezTo>
                  <a:close/>
                  <a:moveTo>
                    <a:pt x="181" y="181"/>
                  </a:moveTo>
                  <a:cubicBezTo>
                    <a:pt x="172" y="190"/>
                    <a:pt x="157" y="190"/>
                    <a:pt x="148" y="181"/>
                  </a:cubicBezTo>
                  <a:cubicBezTo>
                    <a:pt x="143" y="176"/>
                    <a:pt x="141" y="170"/>
                    <a:pt x="141" y="164"/>
                  </a:cubicBezTo>
                  <a:cubicBezTo>
                    <a:pt x="141" y="158"/>
                    <a:pt x="144" y="152"/>
                    <a:pt x="148" y="148"/>
                  </a:cubicBezTo>
                  <a:cubicBezTo>
                    <a:pt x="152" y="144"/>
                    <a:pt x="158" y="141"/>
                    <a:pt x="164" y="141"/>
                  </a:cubicBezTo>
                  <a:cubicBezTo>
                    <a:pt x="170" y="141"/>
                    <a:pt x="176" y="143"/>
                    <a:pt x="181" y="148"/>
                  </a:cubicBezTo>
                  <a:cubicBezTo>
                    <a:pt x="190" y="157"/>
                    <a:pt x="190" y="172"/>
                    <a:pt x="181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59485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2150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926644" y="5216430"/>
            <a:ext cx="1033871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0" name="文本框 3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32" name="Picture 2" descr="E:\ppt素材\奖杯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3545" y="2761217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151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3" grpId="0"/>
      <p:bldP spid="23" grpId="1"/>
      <p:bldP spid="24" grpId="0"/>
      <p:bldP spid="24" grpId="1"/>
      <p:bldP spid="28" grpId="0"/>
      <p:bldP spid="28" grpId="1"/>
      <p:bldP spid="29" grpId="0"/>
      <p:bldP spid="29" grpId="1"/>
      <p:bldP spid="26" grpId="0"/>
      <p:bldP spid="26" grpId="1"/>
      <p:bldP spid="27" grpId="0"/>
      <p:bldP spid="27" grpId="1"/>
      <p:bldP spid="30" grpId="0"/>
      <p:bldP spid="30" grpId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3" cstate="screen">
            <a:extLst/>
          </a:blip>
          <a:srcRect/>
          <a:stretch>
            <a:fillRect/>
          </a:stretch>
        </p:blipFill>
        <p:spPr>
          <a:xfrm>
            <a:off x="9578124" y="2650527"/>
            <a:ext cx="1542768" cy="1542768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4" cstate="screen">
            <a:extLst/>
          </a:blip>
          <a:srcRect/>
          <a:stretch>
            <a:fillRect/>
          </a:stretch>
        </p:blipFill>
        <p:spPr>
          <a:xfrm>
            <a:off x="5976485" y="2660476"/>
            <a:ext cx="1541494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380673" y="2658501"/>
            <a:ext cx="1535666" cy="152682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3" name="组合 2"/>
          <p:cNvGrpSpPr/>
          <p:nvPr/>
        </p:nvGrpSpPr>
        <p:grpSpPr>
          <a:xfrm>
            <a:off x="782255" y="2795425"/>
            <a:ext cx="1540269" cy="354492"/>
            <a:chOff x="782255" y="2795425"/>
            <a:chExt cx="1540269" cy="354492"/>
          </a:xfrm>
        </p:grpSpPr>
        <p:sp>
          <p:nvSpPr>
            <p:cNvPr id="70" name="圆角矩形 69"/>
            <p:cNvSpPr/>
            <p:nvPr/>
          </p:nvSpPr>
          <p:spPr>
            <a:xfrm>
              <a:off x="782255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29808" y="2818783"/>
              <a:ext cx="1492716" cy="307777"/>
              <a:chOff x="728208" y="2818783"/>
              <a:chExt cx="1492716" cy="307777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764451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5F81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728208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 smtClean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97357" y="2795425"/>
            <a:ext cx="1540269" cy="354492"/>
            <a:chOff x="4397357" y="2795425"/>
            <a:chExt cx="1540269" cy="354492"/>
          </a:xfrm>
        </p:grpSpPr>
        <p:sp>
          <p:nvSpPr>
            <p:cNvPr id="74" name="圆角矩形 73"/>
            <p:cNvSpPr/>
            <p:nvPr/>
          </p:nvSpPr>
          <p:spPr>
            <a:xfrm>
              <a:off x="4397357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444910" y="2818783"/>
              <a:ext cx="1492716" cy="307777"/>
              <a:chOff x="4622710" y="2818783"/>
              <a:chExt cx="1492716" cy="307777"/>
            </a:xfrm>
          </p:grpSpPr>
          <p:sp>
            <p:nvSpPr>
              <p:cNvPr id="108" name="圆角矩形 107"/>
              <p:cNvSpPr/>
              <p:nvPr/>
            </p:nvSpPr>
            <p:spPr>
              <a:xfrm>
                <a:off x="4658953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11B5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4622710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977971" y="2795425"/>
            <a:ext cx="1537609" cy="354492"/>
            <a:chOff x="7977971" y="2795425"/>
            <a:chExt cx="1537609" cy="354492"/>
          </a:xfrm>
        </p:grpSpPr>
        <p:sp>
          <p:nvSpPr>
            <p:cNvPr id="75" name="圆角矩形 74"/>
            <p:cNvSpPr/>
            <p:nvPr/>
          </p:nvSpPr>
          <p:spPr>
            <a:xfrm>
              <a:off x="7977971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022864" y="2818783"/>
              <a:ext cx="1492716" cy="307777"/>
              <a:chOff x="8022864" y="2818783"/>
              <a:chExt cx="1492716" cy="307777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8059107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8CC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8022864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pic>
        <p:nvPicPr>
          <p:cNvPr id="94" name="图片 93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830" y="4250568"/>
            <a:ext cx="1522871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8" cstate="screen">
            <a:extLst/>
          </a:blip>
          <a:srcRect/>
          <a:stretch>
            <a:fillRect/>
          </a:stretch>
        </p:blipFill>
        <p:spPr>
          <a:xfrm>
            <a:off x="7653701" y="4231545"/>
            <a:ext cx="1570770" cy="156091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9291218" y="4520846"/>
            <a:ext cx="1540269" cy="354492"/>
            <a:chOff x="9291218" y="4520846"/>
            <a:chExt cx="1540269" cy="354492"/>
          </a:xfrm>
        </p:grpSpPr>
        <p:sp>
          <p:nvSpPr>
            <p:cNvPr id="76" name="圆角矩形 75"/>
            <p:cNvSpPr/>
            <p:nvPr/>
          </p:nvSpPr>
          <p:spPr>
            <a:xfrm>
              <a:off x="9291218" y="4520846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338771" y="4544204"/>
              <a:ext cx="1492716" cy="307777"/>
              <a:chOff x="9300671" y="4544204"/>
              <a:chExt cx="1492716" cy="307777"/>
            </a:xfrm>
          </p:grpSpPr>
          <p:sp>
            <p:nvSpPr>
              <p:cNvPr id="114" name="圆角矩形 113"/>
              <p:cNvSpPr/>
              <p:nvPr/>
            </p:nvSpPr>
            <p:spPr>
              <a:xfrm>
                <a:off x="9336914" y="45763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9300671" y="4544204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469157" y="4508146"/>
            <a:ext cx="1540269" cy="354492"/>
            <a:chOff x="2469157" y="4508146"/>
            <a:chExt cx="1540269" cy="354492"/>
          </a:xfrm>
        </p:grpSpPr>
        <p:grpSp>
          <p:nvGrpSpPr>
            <p:cNvPr id="57" name="组合 56"/>
            <p:cNvGrpSpPr/>
            <p:nvPr/>
          </p:nvGrpSpPr>
          <p:grpSpPr>
            <a:xfrm>
              <a:off x="2469157" y="4508146"/>
              <a:ext cx="1536526" cy="354492"/>
              <a:chOff x="2646957" y="4508146"/>
              <a:chExt cx="1536526" cy="35449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646957" y="4508146"/>
                <a:ext cx="1536526" cy="354492"/>
              </a:xfrm>
              <a:prstGeom prst="roundRect">
                <a:avLst>
                  <a:gd name="adj" fmla="val 45361"/>
                </a:avLst>
              </a:prstGeom>
              <a:pattFill prst="wdUpDiag">
                <a:fgClr>
                  <a:srgbClr val="FBC8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2730753" y="45636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文本框 117"/>
            <p:cNvSpPr txBox="1"/>
            <p:nvPr/>
          </p:nvSpPr>
          <p:spPr>
            <a:xfrm>
              <a:off x="2516710" y="4531504"/>
              <a:ext cx="14927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800">
                  <a:solidFill>
                    <a:schemeClr val="bg1">
                      <a:alpha val="85000"/>
                    </a:schemeClr>
                  </a:solidFill>
                  <a:latin typeface="Stencil" panose="040409050D0802020404" pitchFamily="82" charset="0"/>
                </a:defRPr>
              </a:lvl1pPr>
            </a:lstStyle>
            <a:p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****************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5" name="文本框 4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5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611306" y="2237639"/>
            <a:ext cx="811653" cy="811653"/>
            <a:chOff x="3611306" y="2237639"/>
            <a:chExt cx="811653" cy="811653"/>
          </a:xfrm>
        </p:grpSpPr>
        <p:sp>
          <p:nvSpPr>
            <p:cNvPr id="109" name="椭圆 108"/>
            <p:cNvSpPr/>
            <p:nvPr/>
          </p:nvSpPr>
          <p:spPr>
            <a:xfrm>
              <a:off x="3611306" y="2237639"/>
              <a:ext cx="811653" cy="811653"/>
            </a:xfrm>
            <a:prstGeom prst="ellipse">
              <a:avLst/>
            </a:prstGeom>
            <a:pattFill prst="wdUpDiag">
              <a:fgClr>
                <a:srgbClr val="FBC8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3660036" y="2292635"/>
              <a:ext cx="701662" cy="701662"/>
              <a:chOff x="5494743" y="2846606"/>
              <a:chExt cx="701662" cy="70166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5494743" y="2846606"/>
                <a:ext cx="701662" cy="701662"/>
              </a:xfrm>
              <a:prstGeom prst="ellipse">
                <a:avLst/>
              </a:prstGeom>
              <a:solidFill>
                <a:srgbClr val="FBC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678886" y="3083552"/>
                <a:ext cx="333375" cy="217488"/>
                <a:chOff x="8267701" y="3990976"/>
                <a:chExt cx="333375" cy="217488"/>
              </a:xfrm>
              <a:solidFill>
                <a:schemeClr val="bg1"/>
              </a:solidFill>
            </p:grpSpPr>
            <p:sp>
              <p:nvSpPr>
                <p:cNvPr id="82" name="Freeform 606"/>
                <p:cNvSpPr/>
                <p:nvPr/>
              </p:nvSpPr>
              <p:spPr bwMode="auto">
                <a:xfrm>
                  <a:off x="8407401" y="3990976"/>
                  <a:ext cx="193675" cy="169863"/>
                </a:xfrm>
                <a:custGeom>
                  <a:avLst/>
                  <a:gdLst>
                    <a:gd name="T0" fmla="*/ 167 w 167"/>
                    <a:gd name="T1" fmla="*/ 0 h 146"/>
                    <a:gd name="T2" fmla="*/ 0 w 167"/>
                    <a:gd name="T3" fmla="*/ 0 h 146"/>
                    <a:gd name="T4" fmla="*/ 0 w 167"/>
                    <a:gd name="T5" fmla="*/ 146 h 146"/>
                    <a:gd name="T6" fmla="*/ 76 w 167"/>
                    <a:gd name="T7" fmla="*/ 146 h 146"/>
                    <a:gd name="T8" fmla="*/ 110 w 167"/>
                    <a:gd name="T9" fmla="*/ 124 h 146"/>
                    <a:gd name="T10" fmla="*/ 145 w 167"/>
                    <a:gd name="T11" fmla="*/ 146 h 146"/>
                    <a:gd name="T12" fmla="*/ 167 w 167"/>
                    <a:gd name="T13" fmla="*/ 146 h 146"/>
                    <a:gd name="T14" fmla="*/ 167 w 167"/>
                    <a:gd name="T15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7" h="146">
                      <a:moveTo>
                        <a:pt x="16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82" y="133"/>
                        <a:pt x="95" y="124"/>
                        <a:pt x="110" y="124"/>
                      </a:cubicBezTo>
                      <a:cubicBezTo>
                        <a:pt x="126" y="124"/>
                        <a:pt x="139" y="133"/>
                        <a:pt x="145" y="146"/>
                      </a:cubicBezTo>
                      <a:cubicBezTo>
                        <a:pt x="167" y="146"/>
                        <a:pt x="167" y="146"/>
                        <a:pt x="167" y="146"/>
                      </a:cubicBezTo>
                      <a:lnTo>
                        <a:pt x="16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3" name="Freeform 607"/>
                <p:cNvSpPr>
                  <a:spLocks noEditPoints="1"/>
                </p:cNvSpPr>
                <p:nvPr/>
              </p:nvSpPr>
              <p:spPr bwMode="auto">
                <a:xfrm>
                  <a:off x="8267701" y="4038601"/>
                  <a:ext cx="119063" cy="122238"/>
                </a:xfrm>
                <a:custGeom>
                  <a:avLst/>
                  <a:gdLst>
                    <a:gd name="T0" fmla="*/ 72 w 102"/>
                    <a:gd name="T1" fmla="*/ 83 h 105"/>
                    <a:gd name="T2" fmla="*/ 102 w 102"/>
                    <a:gd name="T3" fmla="*/ 98 h 105"/>
                    <a:gd name="T4" fmla="*/ 102 w 102"/>
                    <a:gd name="T5" fmla="*/ 0 h 105"/>
                    <a:gd name="T6" fmla="*/ 39 w 102"/>
                    <a:gd name="T7" fmla="*/ 0 h 105"/>
                    <a:gd name="T8" fmla="*/ 0 w 102"/>
                    <a:gd name="T9" fmla="*/ 42 h 105"/>
                    <a:gd name="T10" fmla="*/ 0 w 102"/>
                    <a:gd name="T11" fmla="*/ 105 h 105"/>
                    <a:gd name="T12" fmla="*/ 37 w 102"/>
                    <a:gd name="T13" fmla="*/ 105 h 105"/>
                    <a:gd name="T14" fmla="*/ 72 w 102"/>
                    <a:gd name="T15" fmla="*/ 83 h 105"/>
                    <a:gd name="T16" fmla="*/ 24 w 102"/>
                    <a:gd name="T17" fmla="*/ 46 h 105"/>
                    <a:gd name="T18" fmla="*/ 45 w 102"/>
                    <a:gd name="T19" fmla="*/ 21 h 105"/>
                    <a:gd name="T20" fmla="*/ 79 w 102"/>
                    <a:gd name="T21" fmla="*/ 21 h 105"/>
                    <a:gd name="T22" fmla="*/ 79 w 102"/>
                    <a:gd name="T23" fmla="*/ 67 h 105"/>
                    <a:gd name="T24" fmla="*/ 24 w 102"/>
                    <a:gd name="T25" fmla="*/ 67 h 105"/>
                    <a:gd name="T26" fmla="*/ 24 w 102"/>
                    <a:gd name="T27" fmla="*/ 46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2" h="105">
                      <a:moveTo>
                        <a:pt x="72" y="83"/>
                      </a:moveTo>
                      <a:cubicBezTo>
                        <a:pt x="84" y="83"/>
                        <a:pt x="95" y="89"/>
                        <a:pt x="102" y="98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43" y="92"/>
                        <a:pt x="56" y="83"/>
                        <a:pt x="72" y="83"/>
                      </a:cubicBezTo>
                      <a:close/>
                      <a:moveTo>
                        <a:pt x="24" y="46"/>
                      </a:move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79" y="21"/>
                        <a:pt x="79" y="21"/>
                        <a:pt x="79" y="21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24" y="67"/>
                        <a:pt x="24" y="67"/>
                        <a:pt x="24" y="67"/>
                      </a:cubicBezTo>
                      <a:lnTo>
                        <a:pt x="24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608"/>
                <p:cNvSpPr>
                  <a:spLocks noChangeArrowheads="1"/>
                </p:cNvSpPr>
                <p:nvPr/>
              </p:nvSpPr>
              <p:spPr bwMode="auto">
                <a:xfrm>
                  <a:off x="8321676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Oval 609"/>
                <p:cNvSpPr>
                  <a:spLocks noChangeArrowheads="1"/>
                </p:cNvSpPr>
                <p:nvPr/>
              </p:nvSpPr>
              <p:spPr bwMode="auto">
                <a:xfrm>
                  <a:off x="8507413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7511671" y="2218719"/>
            <a:ext cx="811653" cy="811653"/>
            <a:chOff x="7511671" y="2218719"/>
            <a:chExt cx="811653" cy="811653"/>
          </a:xfrm>
        </p:grpSpPr>
        <p:sp>
          <p:nvSpPr>
            <p:cNvPr id="118" name="椭圆 117"/>
            <p:cNvSpPr/>
            <p:nvPr/>
          </p:nvSpPr>
          <p:spPr>
            <a:xfrm>
              <a:off x="7511671" y="2218719"/>
              <a:ext cx="811653" cy="811653"/>
            </a:xfrm>
            <a:prstGeom prst="ellipse">
              <a:avLst/>
            </a:prstGeom>
            <a:pattFill prst="wdUpDiag">
              <a:fgClr>
                <a:srgbClr val="5E82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7572223" y="2273415"/>
              <a:ext cx="701662" cy="701662"/>
              <a:chOff x="6520248" y="2846606"/>
              <a:chExt cx="701662" cy="701662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6520248" y="2846606"/>
                <a:ext cx="701662" cy="701662"/>
              </a:xfrm>
              <a:prstGeom prst="ellipse">
                <a:avLst/>
              </a:prstGeom>
              <a:solidFill>
                <a:srgbClr val="5E82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6717885" y="3001001"/>
                <a:ext cx="306388" cy="334963"/>
                <a:chOff x="930276" y="5935664"/>
                <a:chExt cx="306388" cy="334963"/>
              </a:xfrm>
              <a:solidFill>
                <a:schemeClr val="bg1"/>
              </a:solidFill>
            </p:grpSpPr>
            <p:sp>
              <p:nvSpPr>
                <p:cNvPr id="89" name="Freeform 665"/>
                <p:cNvSpPr/>
                <p:nvPr/>
              </p:nvSpPr>
              <p:spPr bwMode="auto">
                <a:xfrm>
                  <a:off x="930276" y="5935664"/>
                  <a:ext cx="306388" cy="236538"/>
                </a:xfrm>
                <a:custGeom>
                  <a:avLst/>
                  <a:gdLst>
                    <a:gd name="T0" fmla="*/ 179 w 193"/>
                    <a:gd name="T1" fmla="*/ 54 h 149"/>
                    <a:gd name="T2" fmla="*/ 193 w 193"/>
                    <a:gd name="T3" fmla="*/ 0 h 149"/>
                    <a:gd name="T4" fmla="*/ 138 w 193"/>
                    <a:gd name="T5" fmla="*/ 13 h 149"/>
                    <a:gd name="T6" fmla="*/ 152 w 193"/>
                    <a:gd name="T7" fmla="*/ 27 h 149"/>
                    <a:gd name="T8" fmla="*/ 99 w 193"/>
                    <a:gd name="T9" fmla="*/ 79 h 149"/>
                    <a:gd name="T10" fmla="*/ 77 w 193"/>
                    <a:gd name="T11" fmla="*/ 57 h 149"/>
                    <a:gd name="T12" fmla="*/ 0 w 193"/>
                    <a:gd name="T13" fmla="*/ 134 h 149"/>
                    <a:gd name="T14" fmla="*/ 15 w 193"/>
                    <a:gd name="T15" fmla="*/ 149 h 149"/>
                    <a:gd name="T16" fmla="*/ 15 w 193"/>
                    <a:gd name="T17" fmla="*/ 149 h 149"/>
                    <a:gd name="T18" fmla="*/ 77 w 193"/>
                    <a:gd name="T19" fmla="*/ 87 h 149"/>
                    <a:gd name="T20" fmla="*/ 99 w 193"/>
                    <a:gd name="T21" fmla="*/ 108 h 149"/>
                    <a:gd name="T22" fmla="*/ 167 w 193"/>
                    <a:gd name="T23" fmla="*/ 41 h 149"/>
                    <a:gd name="T24" fmla="*/ 179 w 193"/>
                    <a:gd name="T25" fmla="*/ 5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3" h="149">
                      <a:moveTo>
                        <a:pt x="179" y="54"/>
                      </a:moveTo>
                      <a:lnTo>
                        <a:pt x="193" y="0"/>
                      </a:lnTo>
                      <a:lnTo>
                        <a:pt x="138" y="13"/>
                      </a:lnTo>
                      <a:lnTo>
                        <a:pt x="152" y="27"/>
                      </a:lnTo>
                      <a:lnTo>
                        <a:pt x="99" y="79"/>
                      </a:lnTo>
                      <a:lnTo>
                        <a:pt x="77" y="57"/>
                      </a:lnTo>
                      <a:lnTo>
                        <a:pt x="0" y="134"/>
                      </a:lnTo>
                      <a:lnTo>
                        <a:pt x="15" y="149"/>
                      </a:lnTo>
                      <a:lnTo>
                        <a:pt x="15" y="149"/>
                      </a:lnTo>
                      <a:lnTo>
                        <a:pt x="77" y="87"/>
                      </a:lnTo>
                      <a:lnTo>
                        <a:pt x="99" y="108"/>
                      </a:lnTo>
                      <a:lnTo>
                        <a:pt x="167" y="41"/>
                      </a:lnTo>
                      <a:lnTo>
                        <a:pt x="179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Rectangle 666"/>
                <p:cNvSpPr>
                  <a:spLocks noChangeArrowheads="1"/>
                </p:cNvSpPr>
                <p:nvPr/>
              </p:nvSpPr>
              <p:spPr bwMode="auto">
                <a:xfrm>
                  <a:off x="957264" y="6189664"/>
                  <a:ext cx="44450" cy="809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Rectangle 667"/>
                <p:cNvSpPr>
                  <a:spLocks noChangeArrowheads="1"/>
                </p:cNvSpPr>
                <p:nvPr/>
              </p:nvSpPr>
              <p:spPr bwMode="auto">
                <a:xfrm>
                  <a:off x="1030289" y="6149976"/>
                  <a:ext cx="44450" cy="1206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Rectangle 668"/>
                <p:cNvSpPr>
                  <a:spLocks noChangeArrowheads="1"/>
                </p:cNvSpPr>
                <p:nvPr/>
              </p:nvSpPr>
              <p:spPr bwMode="auto">
                <a:xfrm>
                  <a:off x="1104901" y="6110289"/>
                  <a:ext cx="44450" cy="1603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Rectangle 669"/>
                <p:cNvSpPr>
                  <a:spLocks noChangeArrowheads="1"/>
                </p:cNvSpPr>
                <p:nvPr/>
              </p:nvSpPr>
              <p:spPr bwMode="auto">
                <a:xfrm>
                  <a:off x="1177926" y="6070601"/>
                  <a:ext cx="44450" cy="2000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3611306" y="3824258"/>
            <a:ext cx="811653" cy="811653"/>
            <a:chOff x="3611306" y="3824258"/>
            <a:chExt cx="811653" cy="811653"/>
          </a:xfrm>
        </p:grpSpPr>
        <p:sp>
          <p:nvSpPr>
            <p:cNvPr id="116" name="椭圆 115"/>
            <p:cNvSpPr/>
            <p:nvPr/>
          </p:nvSpPr>
          <p:spPr>
            <a:xfrm>
              <a:off x="3611306" y="3824258"/>
              <a:ext cx="811653" cy="811653"/>
            </a:xfrm>
            <a:prstGeom prst="ellipse">
              <a:avLst/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3660036" y="3883547"/>
              <a:ext cx="701662" cy="701662"/>
              <a:chOff x="7434648" y="2846606"/>
              <a:chExt cx="701662" cy="70166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7434648" y="2846606"/>
                <a:ext cx="701662" cy="701662"/>
              </a:xfrm>
              <a:prstGeom prst="ellipse">
                <a:avLst/>
              </a:prstGeom>
              <a:solidFill>
                <a:srgbClr val="FC6E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2" name="组合 101"/>
              <p:cNvGrpSpPr/>
              <p:nvPr/>
            </p:nvGrpSpPr>
            <p:grpSpPr>
              <a:xfrm>
                <a:off x="7618791" y="3105626"/>
                <a:ext cx="333375" cy="200025"/>
                <a:chOff x="11609388" y="1325564"/>
                <a:chExt cx="333375" cy="200025"/>
              </a:xfrm>
              <a:solidFill>
                <a:schemeClr val="bg1"/>
              </a:solidFill>
            </p:grpSpPr>
            <p:sp>
              <p:nvSpPr>
                <p:cNvPr id="79" name="Freeform 543"/>
                <p:cNvSpPr/>
                <p:nvPr/>
              </p:nvSpPr>
              <p:spPr bwMode="auto">
                <a:xfrm>
                  <a:off x="11609388" y="1455739"/>
                  <a:ext cx="333375" cy="69850"/>
                </a:xfrm>
                <a:custGeom>
                  <a:avLst/>
                  <a:gdLst>
                    <a:gd name="T0" fmla="*/ 61 w 210"/>
                    <a:gd name="T1" fmla="*/ 44 h 44"/>
                    <a:gd name="T2" fmla="*/ 210 w 210"/>
                    <a:gd name="T3" fmla="*/ 44 h 44"/>
                    <a:gd name="T4" fmla="*/ 177 w 210"/>
                    <a:gd name="T5" fmla="*/ 20 h 44"/>
                    <a:gd name="T6" fmla="*/ 61 w 210"/>
                    <a:gd name="T7" fmla="*/ 20 h 44"/>
                    <a:gd name="T8" fmla="*/ 55 w 210"/>
                    <a:gd name="T9" fmla="*/ 20 h 44"/>
                    <a:gd name="T10" fmla="*/ 51 w 210"/>
                    <a:gd name="T11" fmla="*/ 17 h 44"/>
                    <a:gd name="T12" fmla="*/ 27 w 210"/>
                    <a:gd name="T13" fmla="*/ 0 h 44"/>
                    <a:gd name="T14" fmla="*/ 0 w 210"/>
                    <a:gd name="T15" fmla="*/ 0 h 44"/>
                    <a:gd name="T16" fmla="*/ 61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61" y="44"/>
                      </a:moveTo>
                      <a:lnTo>
                        <a:pt x="210" y="44"/>
                      </a:ln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544"/>
                <p:cNvSpPr/>
                <p:nvPr/>
              </p:nvSpPr>
              <p:spPr bwMode="auto">
                <a:xfrm>
                  <a:off x="11609388" y="1390651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77 w 210"/>
                    <a:gd name="T3" fmla="*/ 20 h 44"/>
                    <a:gd name="T4" fmla="*/ 61 w 210"/>
                    <a:gd name="T5" fmla="*/ 20 h 44"/>
                    <a:gd name="T6" fmla="*/ 55 w 210"/>
                    <a:gd name="T7" fmla="*/ 20 h 44"/>
                    <a:gd name="T8" fmla="*/ 51 w 210"/>
                    <a:gd name="T9" fmla="*/ 17 h 44"/>
                    <a:gd name="T10" fmla="*/ 27 w 210"/>
                    <a:gd name="T11" fmla="*/ 0 h 44"/>
                    <a:gd name="T12" fmla="*/ 0 w 210"/>
                    <a:gd name="T13" fmla="*/ 0 h 44"/>
                    <a:gd name="T14" fmla="*/ 61 w 210"/>
                    <a:gd name="T15" fmla="*/ 44 h 44"/>
                    <a:gd name="T16" fmla="*/ 210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545"/>
                <p:cNvSpPr/>
                <p:nvPr/>
              </p:nvSpPr>
              <p:spPr bwMode="auto">
                <a:xfrm>
                  <a:off x="11609388" y="1325564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49 w 210"/>
                    <a:gd name="T3" fmla="*/ 0 h 44"/>
                    <a:gd name="T4" fmla="*/ 0 w 210"/>
                    <a:gd name="T5" fmla="*/ 0 h 44"/>
                    <a:gd name="T6" fmla="*/ 61 w 210"/>
                    <a:gd name="T7" fmla="*/ 44 h 44"/>
                    <a:gd name="T8" fmla="*/ 210 w 210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49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7511671" y="3846692"/>
            <a:ext cx="811653" cy="811653"/>
            <a:chOff x="7511671" y="3846692"/>
            <a:chExt cx="811653" cy="811653"/>
          </a:xfrm>
        </p:grpSpPr>
        <p:sp>
          <p:nvSpPr>
            <p:cNvPr id="117" name="椭圆 116"/>
            <p:cNvSpPr/>
            <p:nvPr/>
          </p:nvSpPr>
          <p:spPr>
            <a:xfrm>
              <a:off x="7511671" y="3846692"/>
              <a:ext cx="811653" cy="811653"/>
            </a:xfrm>
            <a:prstGeom prst="ellipse">
              <a:avLst/>
            </a:prstGeom>
            <a:pattFill prst="wdUpDiag">
              <a:fgClr>
                <a:srgbClr val="11B6B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7572223" y="3901482"/>
              <a:ext cx="701662" cy="701662"/>
              <a:chOff x="8628895" y="2846606"/>
              <a:chExt cx="701662" cy="701662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8628895" y="2846606"/>
                <a:ext cx="701662" cy="701662"/>
              </a:xfrm>
              <a:prstGeom prst="ellipse">
                <a:avLst/>
              </a:prstGeom>
              <a:solidFill>
                <a:srgbClr val="11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8854313" y="3033275"/>
                <a:ext cx="250826" cy="331788"/>
                <a:chOff x="2297113" y="590551"/>
                <a:chExt cx="250826" cy="331788"/>
              </a:xfrm>
              <a:solidFill>
                <a:schemeClr val="bg1"/>
              </a:solidFill>
            </p:grpSpPr>
            <p:sp>
              <p:nvSpPr>
                <p:cNvPr id="86" name="Freeform 645"/>
                <p:cNvSpPr/>
                <p:nvPr/>
              </p:nvSpPr>
              <p:spPr bwMode="auto">
                <a:xfrm>
                  <a:off x="2297113" y="739776"/>
                  <a:ext cx="117475" cy="182563"/>
                </a:xfrm>
                <a:custGeom>
                  <a:avLst/>
                  <a:gdLst>
                    <a:gd name="T0" fmla="*/ 0 w 74"/>
                    <a:gd name="T1" fmla="*/ 12 h 115"/>
                    <a:gd name="T2" fmla="*/ 0 w 74"/>
                    <a:gd name="T3" fmla="*/ 12 h 115"/>
                    <a:gd name="T4" fmla="*/ 0 w 74"/>
                    <a:gd name="T5" fmla="*/ 95 h 115"/>
                    <a:gd name="T6" fmla="*/ 74 w 74"/>
                    <a:gd name="T7" fmla="*/ 115 h 115"/>
                    <a:gd name="T8" fmla="*/ 74 w 74"/>
                    <a:gd name="T9" fmla="*/ 33 h 115"/>
                    <a:gd name="T10" fmla="*/ 21 w 74"/>
                    <a:gd name="T11" fmla="*/ 18 h 115"/>
                    <a:gd name="T12" fmla="*/ 53 w 74"/>
                    <a:gd name="T13" fmla="*/ 10 h 115"/>
                    <a:gd name="T14" fmla="*/ 46 w 74"/>
                    <a:gd name="T15" fmla="*/ 0 h 115"/>
                    <a:gd name="T16" fmla="*/ 0 w 74"/>
                    <a:gd name="T17" fmla="*/ 1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15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0" y="95"/>
                      </a:lnTo>
                      <a:lnTo>
                        <a:pt x="74" y="115"/>
                      </a:lnTo>
                      <a:lnTo>
                        <a:pt x="74" y="33"/>
                      </a:lnTo>
                      <a:lnTo>
                        <a:pt x="21" y="18"/>
                      </a:lnTo>
                      <a:lnTo>
                        <a:pt x="53" y="10"/>
                      </a:lnTo>
                      <a:lnTo>
                        <a:pt x="4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6"/>
                <p:cNvSpPr>
                  <a:spLocks noEditPoints="1"/>
                </p:cNvSpPr>
                <p:nvPr/>
              </p:nvSpPr>
              <p:spPr bwMode="auto">
                <a:xfrm>
                  <a:off x="2432051" y="739776"/>
                  <a:ext cx="115888" cy="182563"/>
                </a:xfrm>
                <a:custGeom>
                  <a:avLst/>
                  <a:gdLst>
                    <a:gd name="T0" fmla="*/ 27 w 73"/>
                    <a:gd name="T1" fmla="*/ 0 h 115"/>
                    <a:gd name="T2" fmla="*/ 19 w 73"/>
                    <a:gd name="T3" fmla="*/ 10 h 115"/>
                    <a:gd name="T4" fmla="*/ 51 w 73"/>
                    <a:gd name="T5" fmla="*/ 18 h 115"/>
                    <a:gd name="T6" fmla="*/ 51 w 73"/>
                    <a:gd name="T7" fmla="*/ 18 h 115"/>
                    <a:gd name="T8" fmla="*/ 0 w 73"/>
                    <a:gd name="T9" fmla="*/ 33 h 115"/>
                    <a:gd name="T10" fmla="*/ 0 w 73"/>
                    <a:gd name="T11" fmla="*/ 115 h 115"/>
                    <a:gd name="T12" fmla="*/ 73 w 73"/>
                    <a:gd name="T13" fmla="*/ 95 h 115"/>
                    <a:gd name="T14" fmla="*/ 73 w 73"/>
                    <a:gd name="T15" fmla="*/ 12 h 115"/>
                    <a:gd name="T16" fmla="*/ 27 w 73"/>
                    <a:gd name="T17" fmla="*/ 0 h 115"/>
                    <a:gd name="T18" fmla="*/ 52 w 73"/>
                    <a:gd name="T19" fmla="*/ 51 h 115"/>
                    <a:gd name="T20" fmla="*/ 21 w 73"/>
                    <a:gd name="T21" fmla="*/ 60 h 115"/>
                    <a:gd name="T22" fmla="*/ 21 w 73"/>
                    <a:gd name="T23" fmla="*/ 44 h 115"/>
                    <a:gd name="T24" fmla="*/ 52 w 73"/>
                    <a:gd name="T25" fmla="*/ 36 h 115"/>
                    <a:gd name="T26" fmla="*/ 52 w 73"/>
                    <a:gd name="T27" fmla="*/ 5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115">
                      <a:moveTo>
                        <a:pt x="27" y="0"/>
                      </a:moveTo>
                      <a:lnTo>
                        <a:pt x="19" y="10"/>
                      </a:lnTo>
                      <a:lnTo>
                        <a:pt x="51" y="18"/>
                      </a:lnTo>
                      <a:lnTo>
                        <a:pt x="51" y="18"/>
                      </a:lnTo>
                      <a:lnTo>
                        <a:pt x="0" y="33"/>
                      </a:lnTo>
                      <a:lnTo>
                        <a:pt x="0" y="115"/>
                      </a:lnTo>
                      <a:lnTo>
                        <a:pt x="73" y="95"/>
                      </a:lnTo>
                      <a:lnTo>
                        <a:pt x="73" y="12"/>
                      </a:lnTo>
                      <a:lnTo>
                        <a:pt x="27" y="0"/>
                      </a:lnTo>
                      <a:close/>
                      <a:moveTo>
                        <a:pt x="52" y="51"/>
                      </a:moveTo>
                      <a:lnTo>
                        <a:pt x="21" y="60"/>
                      </a:lnTo>
                      <a:lnTo>
                        <a:pt x="21" y="44"/>
                      </a:lnTo>
                      <a:lnTo>
                        <a:pt x="52" y="36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647"/>
                <p:cNvSpPr/>
                <p:nvPr/>
              </p:nvSpPr>
              <p:spPr bwMode="auto">
                <a:xfrm>
                  <a:off x="2343151" y="590551"/>
                  <a:ext cx="158750" cy="177800"/>
                </a:xfrm>
                <a:custGeom>
                  <a:avLst/>
                  <a:gdLst>
                    <a:gd name="T0" fmla="*/ 50 w 100"/>
                    <a:gd name="T1" fmla="*/ 112 h 112"/>
                    <a:gd name="T2" fmla="*/ 100 w 100"/>
                    <a:gd name="T3" fmla="*/ 55 h 112"/>
                    <a:gd name="T4" fmla="*/ 62 w 100"/>
                    <a:gd name="T5" fmla="*/ 55 h 112"/>
                    <a:gd name="T6" fmla="*/ 62 w 100"/>
                    <a:gd name="T7" fmla="*/ 0 h 112"/>
                    <a:gd name="T8" fmla="*/ 37 w 100"/>
                    <a:gd name="T9" fmla="*/ 0 h 112"/>
                    <a:gd name="T10" fmla="*/ 37 w 100"/>
                    <a:gd name="T11" fmla="*/ 55 h 112"/>
                    <a:gd name="T12" fmla="*/ 0 w 100"/>
                    <a:gd name="T13" fmla="*/ 55 h 112"/>
                    <a:gd name="T14" fmla="*/ 50 w 100"/>
                    <a:gd name="T1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" h="112">
                      <a:moveTo>
                        <a:pt x="50" y="112"/>
                      </a:moveTo>
                      <a:lnTo>
                        <a:pt x="100" y="55"/>
                      </a:lnTo>
                      <a:lnTo>
                        <a:pt x="62" y="55"/>
                      </a:lnTo>
                      <a:lnTo>
                        <a:pt x="62" y="0"/>
                      </a:lnTo>
                      <a:lnTo>
                        <a:pt x="37" y="0"/>
                      </a:lnTo>
                      <a:lnTo>
                        <a:pt x="37" y="55"/>
                      </a:lnTo>
                      <a:lnTo>
                        <a:pt x="0" y="55"/>
                      </a:lnTo>
                      <a:lnTo>
                        <a:pt x="5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5" name="AutoShape 3"/>
          <p:cNvSpPr>
            <a:spLocks noChangeAspect="1" noChangeArrowheads="1" noTextEdit="1"/>
          </p:cNvSpPr>
          <p:nvPr/>
        </p:nvSpPr>
        <p:spPr bwMode="auto">
          <a:xfrm>
            <a:off x="36782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515608" y="5500707"/>
            <a:ext cx="916078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20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51899" y="2059785"/>
            <a:ext cx="2853531" cy="1164674"/>
            <a:chOff x="6446003" y="524986"/>
            <a:chExt cx="2853531" cy="1164674"/>
          </a:xfrm>
        </p:grpSpPr>
        <p:sp>
          <p:nvSpPr>
            <p:cNvPr id="53" name="文本框 52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98679" y="3655039"/>
            <a:ext cx="2853531" cy="1164674"/>
            <a:chOff x="6446003" y="524986"/>
            <a:chExt cx="2853531" cy="1164674"/>
          </a:xfrm>
        </p:grpSpPr>
        <p:sp>
          <p:nvSpPr>
            <p:cNvPr id="61" name="文本框 6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2151" y="2050051"/>
            <a:ext cx="2853531" cy="1164674"/>
            <a:chOff x="732151" y="2050051"/>
            <a:chExt cx="2853531" cy="1164674"/>
          </a:xfrm>
        </p:grpSpPr>
        <p:sp>
          <p:nvSpPr>
            <p:cNvPr id="64" name="文本框 63"/>
            <p:cNvSpPr txBox="1"/>
            <p:nvPr/>
          </p:nvSpPr>
          <p:spPr>
            <a:xfrm>
              <a:off x="732151" y="2402195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554357" y="2050051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2151" y="3652292"/>
            <a:ext cx="2853531" cy="1164674"/>
            <a:chOff x="732151" y="3652292"/>
            <a:chExt cx="2853531" cy="1164674"/>
          </a:xfrm>
        </p:grpSpPr>
        <p:sp>
          <p:nvSpPr>
            <p:cNvPr id="73" name="文本框 72"/>
            <p:cNvSpPr txBox="1"/>
            <p:nvPr/>
          </p:nvSpPr>
          <p:spPr>
            <a:xfrm>
              <a:off x="732151" y="4004436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554357" y="3652292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8771" y="1757307"/>
            <a:ext cx="2054458" cy="3343387"/>
            <a:chOff x="5068771" y="1757307"/>
            <a:chExt cx="2054458" cy="3343387"/>
          </a:xfrm>
        </p:grpSpPr>
        <p:sp>
          <p:nvSpPr>
            <p:cNvPr id="49" name="椭圆 48"/>
            <p:cNvSpPr/>
            <p:nvPr/>
          </p:nvSpPr>
          <p:spPr>
            <a:xfrm>
              <a:off x="50687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143970" y="1778182"/>
              <a:ext cx="1890913" cy="3170039"/>
              <a:chOff x="3546995" y="2016281"/>
              <a:chExt cx="1616382" cy="2709799"/>
            </a:xfrm>
          </p:grpSpPr>
          <p:sp>
            <p:nvSpPr>
              <p:cNvPr id="52" name="Freeform 33"/>
              <p:cNvSpPr/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33"/>
              <p:cNvSpPr/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67" name="Freeform 6"/>
                <p:cNvSpPr/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7"/>
                <p:cNvSpPr/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8"/>
                <p:cNvSpPr/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9"/>
                <p:cNvSpPr/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10"/>
                <p:cNvSpPr/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1"/>
                <p:cNvSpPr/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2"/>
                <p:cNvSpPr/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13"/>
                <p:cNvSpPr/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14"/>
                <p:cNvSpPr/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/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6"/>
                <p:cNvSpPr/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7"/>
                <p:cNvSpPr/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8"/>
                <p:cNvSpPr/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/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0"/>
                <p:cNvSpPr/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1"/>
                <p:cNvSpPr/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2"/>
                <p:cNvSpPr/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3"/>
                <p:cNvSpPr/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4"/>
                <p:cNvSpPr/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5"/>
                <p:cNvSpPr/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6"/>
                <p:cNvSpPr/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7"/>
                <p:cNvSpPr/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8"/>
                <p:cNvSpPr/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5120657" y="1757307"/>
              <a:ext cx="1937535" cy="2344350"/>
              <a:chOff x="5120657" y="1757307"/>
              <a:chExt cx="1937535" cy="2344350"/>
            </a:xfrm>
          </p:grpSpPr>
          <p:sp>
            <p:nvSpPr>
              <p:cNvPr id="124" name="Rectangle 38"/>
              <p:cNvSpPr>
                <a:spLocks noChangeArrowheads="1"/>
              </p:cNvSpPr>
              <p:nvPr/>
            </p:nvSpPr>
            <p:spPr bwMode="auto">
              <a:xfrm>
                <a:off x="6080581" y="3424722"/>
                <a:ext cx="19295" cy="593323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9"/>
              <p:cNvSpPr/>
              <p:nvPr/>
            </p:nvSpPr>
            <p:spPr bwMode="auto">
              <a:xfrm>
                <a:off x="6088621" y="4006790"/>
                <a:ext cx="273345" cy="30551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0"/>
              <p:cNvSpPr/>
              <p:nvPr/>
            </p:nvSpPr>
            <p:spPr bwMode="auto">
              <a:xfrm>
                <a:off x="5884416" y="3747914"/>
                <a:ext cx="209029" cy="273347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1"/>
              <p:cNvSpPr/>
              <p:nvPr/>
            </p:nvSpPr>
            <p:spPr bwMode="auto">
              <a:xfrm>
                <a:off x="6077365" y="3778465"/>
                <a:ext cx="307111" cy="242796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5659308" y="4010005"/>
                <a:ext cx="426097" cy="30551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3"/>
              <p:cNvSpPr/>
              <p:nvPr/>
            </p:nvSpPr>
            <p:spPr bwMode="auto">
              <a:xfrm>
                <a:off x="5561225" y="3710932"/>
                <a:ext cx="106122" cy="323192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"/>
              <p:cNvSpPr/>
              <p:nvPr/>
            </p:nvSpPr>
            <p:spPr bwMode="auto">
              <a:xfrm>
                <a:off x="5648052" y="3752738"/>
                <a:ext cx="247619" cy="281386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5"/>
              <p:cNvSpPr/>
              <p:nvPr/>
            </p:nvSpPr>
            <p:spPr bwMode="auto">
              <a:xfrm>
                <a:off x="5564441" y="3702892"/>
                <a:ext cx="326406" cy="56277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"/>
              <p:cNvSpPr/>
              <p:nvPr/>
            </p:nvSpPr>
            <p:spPr bwMode="auto">
              <a:xfrm>
                <a:off x="5884416" y="3424722"/>
                <a:ext cx="212244" cy="331232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7"/>
              <p:cNvSpPr/>
              <p:nvPr/>
            </p:nvSpPr>
            <p:spPr bwMode="auto">
              <a:xfrm>
                <a:off x="6370005" y="3604809"/>
                <a:ext cx="250834" cy="189735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8"/>
              <p:cNvSpPr/>
              <p:nvPr/>
            </p:nvSpPr>
            <p:spPr bwMode="auto">
              <a:xfrm>
                <a:off x="6355534" y="3789720"/>
                <a:ext cx="28942" cy="231541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9"/>
              <p:cNvSpPr/>
              <p:nvPr/>
            </p:nvSpPr>
            <p:spPr bwMode="auto">
              <a:xfrm>
                <a:off x="5895671" y="3736659"/>
                <a:ext cx="477550" cy="64317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0"/>
              <p:cNvSpPr/>
              <p:nvPr/>
            </p:nvSpPr>
            <p:spPr bwMode="auto">
              <a:xfrm>
                <a:off x="6361966" y="3466528"/>
                <a:ext cx="22511" cy="319976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51"/>
              <p:cNvSpPr/>
              <p:nvPr/>
            </p:nvSpPr>
            <p:spPr bwMode="auto">
              <a:xfrm>
                <a:off x="6370005" y="3770425"/>
                <a:ext cx="197773" cy="213854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52"/>
              <p:cNvSpPr/>
              <p:nvPr/>
            </p:nvSpPr>
            <p:spPr bwMode="auto">
              <a:xfrm>
                <a:off x="6366789" y="3973023"/>
                <a:ext cx="197773" cy="64317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3"/>
              <p:cNvSpPr/>
              <p:nvPr/>
            </p:nvSpPr>
            <p:spPr bwMode="auto">
              <a:xfrm>
                <a:off x="6559739" y="3611241"/>
                <a:ext cx="61101" cy="373038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54"/>
              <p:cNvSpPr/>
              <p:nvPr/>
            </p:nvSpPr>
            <p:spPr bwMode="auto">
              <a:xfrm>
                <a:off x="6606368" y="3273577"/>
                <a:ext cx="178478" cy="345703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5"/>
              <p:cNvSpPr/>
              <p:nvPr/>
            </p:nvSpPr>
            <p:spPr bwMode="auto">
              <a:xfrm>
                <a:off x="6765552" y="2863557"/>
                <a:ext cx="212244" cy="421276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56"/>
              <p:cNvSpPr/>
              <p:nvPr/>
            </p:nvSpPr>
            <p:spPr bwMode="auto">
              <a:xfrm>
                <a:off x="6559739" y="3045252"/>
                <a:ext cx="225108" cy="239580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7"/>
              <p:cNvSpPr/>
              <p:nvPr/>
            </p:nvSpPr>
            <p:spPr bwMode="auto">
              <a:xfrm>
                <a:off x="6366789" y="3045252"/>
                <a:ext cx="204205" cy="429315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58"/>
              <p:cNvSpPr/>
              <p:nvPr/>
            </p:nvSpPr>
            <p:spPr bwMode="auto">
              <a:xfrm>
                <a:off x="6088621" y="3418290"/>
                <a:ext cx="281385" cy="61101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"/>
              <p:cNvSpPr/>
              <p:nvPr/>
            </p:nvSpPr>
            <p:spPr bwMode="auto">
              <a:xfrm>
                <a:off x="6370005" y="3460096"/>
                <a:ext cx="247619" cy="155968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0"/>
              <p:cNvSpPr/>
              <p:nvPr/>
            </p:nvSpPr>
            <p:spPr bwMode="auto">
              <a:xfrm>
                <a:off x="6373221" y="3270361"/>
                <a:ext cx="403586" cy="200990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1"/>
              <p:cNvSpPr/>
              <p:nvPr/>
            </p:nvSpPr>
            <p:spPr bwMode="auto">
              <a:xfrm>
                <a:off x="6308905" y="3117609"/>
                <a:ext cx="72356" cy="345703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2"/>
              <p:cNvSpPr/>
              <p:nvPr/>
            </p:nvSpPr>
            <p:spPr bwMode="auto">
              <a:xfrm>
                <a:off x="6077365" y="3125648"/>
                <a:ext cx="22511" cy="299073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3"/>
              <p:cNvSpPr/>
              <p:nvPr/>
            </p:nvSpPr>
            <p:spPr bwMode="auto">
              <a:xfrm>
                <a:off x="6058070" y="2657743"/>
                <a:ext cx="38590" cy="471121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4"/>
              <p:cNvSpPr/>
              <p:nvPr/>
            </p:nvSpPr>
            <p:spPr bwMode="auto">
              <a:xfrm>
                <a:off x="6093444" y="3109569"/>
                <a:ext cx="226716" cy="35374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65"/>
              <p:cNvSpPr/>
              <p:nvPr/>
            </p:nvSpPr>
            <p:spPr bwMode="auto">
              <a:xfrm>
                <a:off x="5762214" y="3128864"/>
                <a:ext cx="331230" cy="225109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66"/>
              <p:cNvSpPr/>
              <p:nvPr/>
            </p:nvSpPr>
            <p:spPr bwMode="auto">
              <a:xfrm>
                <a:off x="5561225" y="3342718"/>
                <a:ext cx="215460" cy="371430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67"/>
              <p:cNvSpPr/>
              <p:nvPr/>
            </p:nvSpPr>
            <p:spPr bwMode="auto">
              <a:xfrm>
                <a:off x="5564441" y="3421506"/>
                <a:ext cx="529003" cy="284602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68"/>
              <p:cNvSpPr/>
              <p:nvPr/>
            </p:nvSpPr>
            <p:spPr bwMode="auto">
              <a:xfrm>
                <a:off x="5762214" y="3337894"/>
                <a:ext cx="133457" cy="410020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9"/>
              <p:cNvSpPr/>
              <p:nvPr/>
            </p:nvSpPr>
            <p:spPr bwMode="auto">
              <a:xfrm>
                <a:off x="5294312" y="3140120"/>
                <a:ext cx="281385" cy="562773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70"/>
              <p:cNvSpPr/>
              <p:nvPr/>
            </p:nvSpPr>
            <p:spPr bwMode="auto">
              <a:xfrm>
                <a:off x="5173718" y="2559660"/>
                <a:ext cx="136673" cy="588499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71"/>
              <p:cNvSpPr/>
              <p:nvPr/>
            </p:nvSpPr>
            <p:spPr bwMode="auto">
              <a:xfrm>
                <a:off x="5176934" y="2559660"/>
                <a:ext cx="270129" cy="223501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72"/>
              <p:cNvSpPr/>
              <p:nvPr/>
            </p:nvSpPr>
            <p:spPr bwMode="auto">
              <a:xfrm>
                <a:off x="5291096" y="2775122"/>
                <a:ext cx="159183" cy="364998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73"/>
              <p:cNvSpPr/>
              <p:nvPr/>
            </p:nvSpPr>
            <p:spPr bwMode="auto">
              <a:xfrm>
                <a:off x="5435808" y="2768690"/>
                <a:ext cx="287816" cy="170440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74"/>
              <p:cNvSpPr/>
              <p:nvPr/>
            </p:nvSpPr>
            <p:spPr bwMode="auto">
              <a:xfrm>
                <a:off x="5704329" y="2927874"/>
                <a:ext cx="69140" cy="421276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75"/>
              <p:cNvSpPr/>
              <p:nvPr/>
            </p:nvSpPr>
            <p:spPr bwMode="auto">
              <a:xfrm>
                <a:off x="5717193" y="2924658"/>
                <a:ext cx="371428" cy="215462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76"/>
              <p:cNvSpPr/>
              <p:nvPr/>
            </p:nvSpPr>
            <p:spPr bwMode="auto">
              <a:xfrm>
                <a:off x="5675387" y="2710805"/>
                <a:ext cx="53061" cy="225109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77"/>
              <p:cNvSpPr/>
              <p:nvPr/>
            </p:nvSpPr>
            <p:spPr bwMode="auto">
              <a:xfrm>
                <a:off x="5299135" y="2919834"/>
                <a:ext cx="421273" cy="217069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78"/>
              <p:cNvSpPr/>
              <p:nvPr/>
            </p:nvSpPr>
            <p:spPr bwMode="auto">
              <a:xfrm>
                <a:off x="5299135" y="3125648"/>
                <a:ext cx="466295" cy="217069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9"/>
              <p:cNvSpPr/>
              <p:nvPr/>
            </p:nvSpPr>
            <p:spPr bwMode="auto">
              <a:xfrm>
                <a:off x="5773470" y="3270361"/>
                <a:ext cx="995298" cy="8361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80"/>
              <p:cNvSpPr/>
              <p:nvPr/>
            </p:nvSpPr>
            <p:spPr bwMode="auto">
              <a:xfrm>
                <a:off x="6559739" y="2858733"/>
                <a:ext cx="414842" cy="197774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1"/>
              <p:cNvSpPr/>
              <p:nvPr/>
            </p:nvSpPr>
            <p:spPr bwMode="auto">
              <a:xfrm>
                <a:off x="6316944" y="3042037"/>
                <a:ext cx="250834" cy="8361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82"/>
              <p:cNvSpPr/>
              <p:nvPr/>
            </p:nvSpPr>
            <p:spPr bwMode="auto">
              <a:xfrm>
                <a:off x="6935991" y="2339375"/>
                <a:ext cx="41806" cy="52739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83"/>
              <p:cNvSpPr/>
              <p:nvPr/>
            </p:nvSpPr>
            <p:spPr bwMode="auto">
              <a:xfrm>
                <a:off x="6651390" y="2004927"/>
                <a:ext cx="300680" cy="340879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84"/>
              <p:cNvSpPr/>
              <p:nvPr/>
            </p:nvSpPr>
            <p:spPr bwMode="auto">
              <a:xfrm>
                <a:off x="6707667" y="2334551"/>
                <a:ext cx="239579" cy="191343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85"/>
              <p:cNvSpPr/>
              <p:nvPr/>
            </p:nvSpPr>
            <p:spPr bwMode="auto">
              <a:xfrm>
                <a:off x="6464872" y="2509814"/>
                <a:ext cx="258874" cy="220285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86"/>
              <p:cNvSpPr/>
              <p:nvPr/>
            </p:nvSpPr>
            <p:spPr bwMode="auto">
              <a:xfrm>
                <a:off x="6066110" y="2662567"/>
                <a:ext cx="410018" cy="67533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87"/>
              <p:cNvSpPr/>
              <p:nvPr/>
            </p:nvSpPr>
            <p:spPr bwMode="auto">
              <a:xfrm>
                <a:off x="5681819" y="2665783"/>
                <a:ext cx="384291" cy="53061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88"/>
              <p:cNvSpPr/>
              <p:nvPr/>
            </p:nvSpPr>
            <p:spPr bwMode="auto">
              <a:xfrm>
                <a:off x="5180150" y="2554836"/>
                <a:ext cx="506493" cy="16722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89"/>
              <p:cNvSpPr/>
              <p:nvPr/>
            </p:nvSpPr>
            <p:spPr bwMode="auto">
              <a:xfrm>
                <a:off x="5439024" y="2710805"/>
                <a:ext cx="239579" cy="77180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90"/>
              <p:cNvSpPr/>
              <p:nvPr/>
            </p:nvSpPr>
            <p:spPr bwMode="auto">
              <a:xfrm>
                <a:off x="5712369" y="2715628"/>
                <a:ext cx="760543" cy="212246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91"/>
              <p:cNvSpPr/>
              <p:nvPr/>
            </p:nvSpPr>
            <p:spPr bwMode="auto">
              <a:xfrm>
                <a:off x="5712369" y="2668999"/>
                <a:ext cx="361780" cy="262091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92"/>
              <p:cNvSpPr/>
              <p:nvPr/>
            </p:nvSpPr>
            <p:spPr bwMode="auto">
              <a:xfrm>
                <a:off x="6077365" y="2509814"/>
                <a:ext cx="635126" cy="159184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93"/>
              <p:cNvSpPr/>
              <p:nvPr/>
            </p:nvSpPr>
            <p:spPr bwMode="auto">
              <a:xfrm>
                <a:off x="6464872" y="2726884"/>
                <a:ext cx="110946" cy="318369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94"/>
              <p:cNvSpPr/>
              <p:nvPr/>
            </p:nvSpPr>
            <p:spPr bwMode="auto">
              <a:xfrm>
                <a:off x="6294433" y="2263802"/>
                <a:ext cx="644773" cy="82004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5"/>
              <p:cNvSpPr/>
              <p:nvPr/>
            </p:nvSpPr>
            <p:spPr bwMode="auto">
              <a:xfrm>
                <a:off x="6289610" y="2004927"/>
                <a:ext cx="373036" cy="270131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6"/>
              <p:cNvSpPr/>
              <p:nvPr/>
            </p:nvSpPr>
            <p:spPr bwMode="auto">
              <a:xfrm>
                <a:off x="5173718" y="2156072"/>
                <a:ext cx="178478" cy="406804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97"/>
              <p:cNvSpPr/>
              <p:nvPr/>
            </p:nvSpPr>
            <p:spPr bwMode="auto">
              <a:xfrm>
                <a:off x="5344157" y="2149640"/>
                <a:ext cx="278169" cy="387509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98"/>
              <p:cNvSpPr/>
              <p:nvPr/>
            </p:nvSpPr>
            <p:spPr bwMode="auto">
              <a:xfrm>
                <a:off x="5622326" y="2517854"/>
                <a:ext cx="458255" cy="159184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5609463" y="2521070"/>
                <a:ext cx="77180" cy="194559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00"/>
              <p:cNvSpPr/>
              <p:nvPr/>
            </p:nvSpPr>
            <p:spPr bwMode="auto">
              <a:xfrm>
                <a:off x="5430984" y="2517854"/>
                <a:ext cx="194557" cy="265307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01"/>
              <p:cNvSpPr/>
              <p:nvPr/>
            </p:nvSpPr>
            <p:spPr bwMode="auto">
              <a:xfrm>
                <a:off x="5332901" y="1910060"/>
                <a:ext cx="318367" cy="257267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02"/>
              <p:cNvSpPr/>
              <p:nvPr/>
            </p:nvSpPr>
            <p:spPr bwMode="auto">
              <a:xfrm>
                <a:off x="5633581" y="1910060"/>
                <a:ext cx="334446" cy="40198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03"/>
              <p:cNvSpPr/>
              <p:nvPr/>
            </p:nvSpPr>
            <p:spPr bwMode="auto">
              <a:xfrm>
                <a:off x="5609463" y="2292745"/>
                <a:ext cx="353741" cy="236365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04"/>
              <p:cNvSpPr/>
              <p:nvPr/>
            </p:nvSpPr>
            <p:spPr bwMode="auto">
              <a:xfrm>
                <a:off x="5184974" y="2517854"/>
                <a:ext cx="432529" cy="45022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05"/>
              <p:cNvSpPr/>
              <p:nvPr/>
            </p:nvSpPr>
            <p:spPr bwMode="auto">
              <a:xfrm>
                <a:off x="5959988" y="2258979"/>
                <a:ext cx="337662" cy="49846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06"/>
              <p:cNvSpPr/>
              <p:nvPr/>
            </p:nvSpPr>
            <p:spPr bwMode="auto">
              <a:xfrm>
                <a:off x="6164192" y="1795897"/>
                <a:ext cx="495237" cy="223501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07"/>
              <p:cNvSpPr/>
              <p:nvPr/>
            </p:nvSpPr>
            <p:spPr bwMode="auto">
              <a:xfrm>
                <a:off x="5636797" y="1795897"/>
                <a:ext cx="532219" cy="12541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08"/>
              <p:cNvSpPr/>
              <p:nvPr/>
            </p:nvSpPr>
            <p:spPr bwMode="auto">
              <a:xfrm>
                <a:off x="6157761" y="1803937"/>
                <a:ext cx="151144" cy="466297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09"/>
              <p:cNvSpPr/>
              <p:nvPr/>
            </p:nvSpPr>
            <p:spPr bwMode="auto">
              <a:xfrm>
                <a:off x="5943908" y="1810368"/>
                <a:ext cx="228324" cy="490416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10"/>
              <p:cNvSpPr/>
              <p:nvPr/>
            </p:nvSpPr>
            <p:spPr bwMode="auto">
              <a:xfrm>
                <a:off x="5603031" y="1913275"/>
                <a:ext cx="45022" cy="599755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11"/>
              <p:cNvSpPr/>
              <p:nvPr/>
            </p:nvSpPr>
            <p:spPr bwMode="auto">
              <a:xfrm>
                <a:off x="6289610" y="2267018"/>
                <a:ext cx="194557" cy="451826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12"/>
              <p:cNvSpPr/>
              <p:nvPr/>
            </p:nvSpPr>
            <p:spPr bwMode="auto">
              <a:xfrm>
                <a:off x="5955164" y="2297569"/>
                <a:ext cx="118986" cy="36017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13"/>
              <p:cNvSpPr/>
              <p:nvPr/>
            </p:nvSpPr>
            <p:spPr bwMode="auto">
              <a:xfrm>
                <a:off x="6062894" y="2270234"/>
                <a:ext cx="237971" cy="398765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14"/>
              <p:cNvSpPr/>
              <p:nvPr/>
            </p:nvSpPr>
            <p:spPr bwMode="auto">
              <a:xfrm>
                <a:off x="6305689" y="2263802"/>
                <a:ext cx="410018" cy="257267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15"/>
              <p:cNvSpPr/>
              <p:nvPr/>
            </p:nvSpPr>
            <p:spPr bwMode="auto">
              <a:xfrm>
                <a:off x="6704451" y="2517854"/>
                <a:ext cx="265306" cy="348919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6"/>
              <p:cNvSpPr/>
              <p:nvPr/>
            </p:nvSpPr>
            <p:spPr bwMode="auto">
              <a:xfrm>
                <a:off x="6567779" y="2529109"/>
                <a:ext cx="151144" cy="516143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17"/>
              <p:cNvSpPr/>
              <p:nvPr/>
            </p:nvSpPr>
            <p:spPr bwMode="auto">
              <a:xfrm>
                <a:off x="6066110" y="2668999"/>
                <a:ext cx="254050" cy="456650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18"/>
              <p:cNvSpPr/>
              <p:nvPr/>
            </p:nvSpPr>
            <p:spPr bwMode="auto">
              <a:xfrm>
                <a:off x="6305689" y="2722060"/>
                <a:ext cx="175263" cy="395549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19"/>
              <p:cNvSpPr/>
              <p:nvPr/>
            </p:nvSpPr>
            <p:spPr bwMode="auto">
              <a:xfrm>
                <a:off x="6085405" y="3114393"/>
                <a:ext cx="228324" cy="315153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20"/>
              <p:cNvSpPr/>
              <p:nvPr/>
            </p:nvSpPr>
            <p:spPr bwMode="auto">
              <a:xfrm>
                <a:off x="6085405" y="3440801"/>
                <a:ext cx="281385" cy="329624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21"/>
              <p:cNvSpPr/>
              <p:nvPr/>
            </p:nvSpPr>
            <p:spPr bwMode="auto">
              <a:xfrm>
                <a:off x="5709153" y="2935914"/>
                <a:ext cx="387507" cy="516143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Oval 122"/>
              <p:cNvSpPr>
                <a:spLocks noChangeArrowheads="1"/>
              </p:cNvSpPr>
              <p:nvPr/>
            </p:nvSpPr>
            <p:spPr bwMode="auto">
              <a:xfrm>
                <a:off x="5982498" y="2562876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Oval 123"/>
              <p:cNvSpPr>
                <a:spLocks noChangeArrowheads="1"/>
              </p:cNvSpPr>
              <p:nvPr/>
            </p:nvSpPr>
            <p:spPr bwMode="auto">
              <a:xfrm>
                <a:off x="5210700" y="3045252"/>
                <a:ext cx="178478" cy="183303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Oval 124"/>
              <p:cNvSpPr>
                <a:spLocks noChangeArrowheads="1"/>
              </p:cNvSpPr>
              <p:nvPr/>
            </p:nvSpPr>
            <p:spPr bwMode="auto">
              <a:xfrm>
                <a:off x="6001793" y="3923178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1" name="Oval 125"/>
              <p:cNvSpPr>
                <a:spLocks noChangeArrowheads="1"/>
              </p:cNvSpPr>
              <p:nvPr/>
            </p:nvSpPr>
            <p:spPr bwMode="auto">
              <a:xfrm>
                <a:off x="6001793" y="3025957"/>
                <a:ext cx="178478" cy="178479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2" name="Oval 126"/>
              <p:cNvSpPr>
                <a:spLocks noChangeArrowheads="1"/>
              </p:cNvSpPr>
              <p:nvPr/>
            </p:nvSpPr>
            <p:spPr bwMode="auto">
              <a:xfrm>
                <a:off x="5974459" y="3318599"/>
                <a:ext cx="231539" cy="231541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Oval 127"/>
              <p:cNvSpPr>
                <a:spLocks noChangeArrowheads="1"/>
              </p:cNvSpPr>
              <p:nvPr/>
            </p:nvSpPr>
            <p:spPr bwMode="auto">
              <a:xfrm>
                <a:off x="6874890" y="2771906"/>
                <a:ext cx="183302" cy="17847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Oval 128"/>
              <p:cNvSpPr>
                <a:spLocks noChangeArrowheads="1"/>
              </p:cNvSpPr>
              <p:nvPr/>
            </p:nvSpPr>
            <p:spPr bwMode="auto">
              <a:xfrm>
                <a:off x="5561225" y="1829663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Oval 129"/>
              <p:cNvSpPr>
                <a:spLocks noChangeArrowheads="1"/>
              </p:cNvSpPr>
              <p:nvPr/>
            </p:nvSpPr>
            <p:spPr bwMode="auto">
              <a:xfrm>
                <a:off x="5556401" y="2459969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Oval 130"/>
              <p:cNvSpPr>
                <a:spLocks noChangeArrowheads="1"/>
              </p:cNvSpPr>
              <p:nvPr/>
            </p:nvSpPr>
            <p:spPr bwMode="auto">
              <a:xfrm>
                <a:off x="5120657" y="2495343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Oval 131"/>
              <p:cNvSpPr>
                <a:spLocks noChangeArrowheads="1"/>
              </p:cNvSpPr>
              <p:nvPr/>
            </p:nvSpPr>
            <p:spPr bwMode="auto">
              <a:xfrm>
                <a:off x="5283056" y="20965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Oval 132"/>
              <p:cNvSpPr>
                <a:spLocks noChangeArrowheads="1"/>
              </p:cNvSpPr>
              <p:nvPr/>
            </p:nvSpPr>
            <p:spPr bwMode="auto">
              <a:xfrm>
                <a:off x="6233333" y="2205917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Oval 133"/>
              <p:cNvSpPr>
                <a:spLocks noChangeArrowheads="1"/>
              </p:cNvSpPr>
              <p:nvPr/>
            </p:nvSpPr>
            <p:spPr bwMode="auto">
              <a:xfrm>
                <a:off x="6882929" y="227023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Oval 134"/>
              <p:cNvSpPr>
                <a:spLocks noChangeArrowheads="1"/>
              </p:cNvSpPr>
              <p:nvPr/>
            </p:nvSpPr>
            <p:spPr bwMode="auto">
              <a:xfrm>
                <a:off x="6503462" y="299219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1" name="Oval 135"/>
              <p:cNvSpPr>
                <a:spLocks noChangeArrowheads="1"/>
              </p:cNvSpPr>
              <p:nvPr/>
            </p:nvSpPr>
            <p:spPr bwMode="auto">
              <a:xfrm>
                <a:off x="6654606" y="2456753"/>
                <a:ext cx="125417" cy="125418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2" name="Oval 136"/>
              <p:cNvSpPr>
                <a:spLocks noChangeArrowheads="1"/>
              </p:cNvSpPr>
              <p:nvPr/>
            </p:nvSpPr>
            <p:spPr bwMode="auto">
              <a:xfrm>
                <a:off x="5508164" y="3641791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3" name="Oval 137"/>
              <p:cNvSpPr>
                <a:spLocks noChangeArrowheads="1"/>
              </p:cNvSpPr>
              <p:nvPr/>
            </p:nvSpPr>
            <p:spPr bwMode="auto">
              <a:xfrm>
                <a:off x="6545268" y="3543708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4" name="Oval 138"/>
              <p:cNvSpPr>
                <a:spLocks noChangeArrowheads="1"/>
              </p:cNvSpPr>
              <p:nvPr/>
            </p:nvSpPr>
            <p:spPr bwMode="auto">
              <a:xfrm>
                <a:off x="5918182" y="225897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5" name="Oval 139"/>
              <p:cNvSpPr>
                <a:spLocks noChangeArrowheads="1"/>
              </p:cNvSpPr>
              <p:nvPr/>
            </p:nvSpPr>
            <p:spPr bwMode="auto">
              <a:xfrm>
                <a:off x="5397218" y="2730100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6" name="Oval 140"/>
              <p:cNvSpPr>
                <a:spLocks noChangeArrowheads="1"/>
              </p:cNvSpPr>
              <p:nvPr/>
            </p:nvSpPr>
            <p:spPr bwMode="auto">
              <a:xfrm>
                <a:off x="5640013" y="266899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7" name="Oval 141"/>
              <p:cNvSpPr>
                <a:spLocks noChangeArrowheads="1"/>
              </p:cNvSpPr>
              <p:nvPr/>
            </p:nvSpPr>
            <p:spPr bwMode="auto">
              <a:xfrm>
                <a:off x="6431106" y="2677038"/>
                <a:ext cx="94867" cy="9165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8" name="Oval 142"/>
              <p:cNvSpPr>
                <a:spLocks noChangeArrowheads="1"/>
              </p:cNvSpPr>
              <p:nvPr/>
            </p:nvSpPr>
            <p:spPr bwMode="auto">
              <a:xfrm>
                <a:off x="6275138" y="3075803"/>
                <a:ext cx="91651" cy="91652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9" name="Oval 143"/>
              <p:cNvSpPr>
                <a:spLocks noChangeArrowheads="1"/>
              </p:cNvSpPr>
              <p:nvPr/>
            </p:nvSpPr>
            <p:spPr bwMode="auto">
              <a:xfrm>
                <a:off x="6122387" y="1757307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0" name="Oval 144"/>
              <p:cNvSpPr>
                <a:spLocks noChangeArrowheads="1"/>
              </p:cNvSpPr>
              <p:nvPr/>
            </p:nvSpPr>
            <p:spPr bwMode="auto">
              <a:xfrm>
                <a:off x="6612800" y="1971161"/>
                <a:ext cx="91651" cy="9004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1" name="Oval 145"/>
              <p:cNvSpPr>
                <a:spLocks noChangeArrowheads="1"/>
              </p:cNvSpPr>
              <p:nvPr/>
            </p:nvSpPr>
            <p:spPr bwMode="auto">
              <a:xfrm>
                <a:off x="6735002" y="3231771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2" name="Oval 146"/>
              <p:cNvSpPr>
                <a:spLocks noChangeArrowheads="1"/>
              </p:cNvSpPr>
              <p:nvPr/>
            </p:nvSpPr>
            <p:spPr bwMode="auto">
              <a:xfrm>
                <a:off x="6517933" y="3926394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3" name="Oval 147"/>
              <p:cNvSpPr>
                <a:spLocks noChangeArrowheads="1"/>
              </p:cNvSpPr>
              <p:nvPr/>
            </p:nvSpPr>
            <p:spPr bwMode="auto">
              <a:xfrm>
                <a:off x="6316944" y="3976239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4" name="Oval 148"/>
              <p:cNvSpPr>
                <a:spLocks noChangeArrowheads="1"/>
              </p:cNvSpPr>
              <p:nvPr/>
            </p:nvSpPr>
            <p:spPr bwMode="auto">
              <a:xfrm>
                <a:off x="5614286" y="3979455"/>
                <a:ext cx="90043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5" name="Oval 149"/>
              <p:cNvSpPr>
                <a:spLocks noChangeArrowheads="1"/>
              </p:cNvSpPr>
              <p:nvPr/>
            </p:nvSpPr>
            <p:spPr bwMode="auto">
              <a:xfrm>
                <a:off x="5712369" y="3276793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6" name="Oval 150"/>
              <p:cNvSpPr>
                <a:spLocks noChangeArrowheads="1"/>
              </p:cNvSpPr>
              <p:nvPr/>
            </p:nvSpPr>
            <p:spPr bwMode="auto">
              <a:xfrm>
                <a:off x="6308905" y="33957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7" name="Oval 151"/>
              <p:cNvSpPr>
                <a:spLocks noChangeArrowheads="1"/>
              </p:cNvSpPr>
              <p:nvPr/>
            </p:nvSpPr>
            <p:spPr bwMode="auto">
              <a:xfrm>
                <a:off x="6316944" y="371736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8" name="Oval 152"/>
              <p:cNvSpPr>
                <a:spLocks noChangeArrowheads="1"/>
              </p:cNvSpPr>
              <p:nvPr/>
            </p:nvSpPr>
            <p:spPr bwMode="auto">
              <a:xfrm>
                <a:off x="5834570" y="368842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9" name="Oval 153"/>
              <p:cNvSpPr>
                <a:spLocks noChangeArrowheads="1"/>
              </p:cNvSpPr>
              <p:nvPr/>
            </p:nvSpPr>
            <p:spPr bwMode="auto">
              <a:xfrm>
                <a:off x="5656092" y="2871597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0" name="Freeform 154"/>
              <p:cNvSpPr/>
              <p:nvPr/>
            </p:nvSpPr>
            <p:spPr bwMode="auto">
              <a:xfrm>
                <a:off x="6021088" y="3360405"/>
                <a:ext cx="139888" cy="144713"/>
              </a:xfrm>
              <a:custGeom>
                <a:avLst/>
                <a:gdLst>
                  <a:gd name="T0" fmla="*/ 18 w 37"/>
                  <a:gd name="T1" fmla="*/ 38 h 38"/>
                  <a:gd name="T2" fmla="*/ 14 w 37"/>
                  <a:gd name="T3" fmla="*/ 33 h 38"/>
                  <a:gd name="T4" fmla="*/ 14 w 37"/>
                  <a:gd name="T5" fmla="*/ 23 h 38"/>
                  <a:gd name="T6" fmla="*/ 4 w 37"/>
                  <a:gd name="T7" fmla="*/ 23 h 38"/>
                  <a:gd name="T8" fmla="*/ 0 w 37"/>
                  <a:gd name="T9" fmla="*/ 19 h 38"/>
                  <a:gd name="T10" fmla="*/ 4 w 37"/>
                  <a:gd name="T11" fmla="*/ 15 h 38"/>
                  <a:gd name="T12" fmla="*/ 14 w 37"/>
                  <a:gd name="T13" fmla="*/ 15 h 38"/>
                  <a:gd name="T14" fmla="*/ 14 w 37"/>
                  <a:gd name="T15" fmla="*/ 4 h 38"/>
                  <a:gd name="T16" fmla="*/ 18 w 37"/>
                  <a:gd name="T17" fmla="*/ 0 h 38"/>
                  <a:gd name="T18" fmla="*/ 23 w 37"/>
                  <a:gd name="T19" fmla="*/ 4 h 38"/>
                  <a:gd name="T20" fmla="*/ 23 w 37"/>
                  <a:gd name="T21" fmla="*/ 15 h 38"/>
                  <a:gd name="T22" fmla="*/ 33 w 37"/>
                  <a:gd name="T23" fmla="*/ 15 h 38"/>
                  <a:gd name="T24" fmla="*/ 37 w 37"/>
                  <a:gd name="T25" fmla="*/ 19 h 38"/>
                  <a:gd name="T26" fmla="*/ 33 w 37"/>
                  <a:gd name="T27" fmla="*/ 23 h 38"/>
                  <a:gd name="T28" fmla="*/ 23 w 37"/>
                  <a:gd name="T29" fmla="*/ 23 h 38"/>
                  <a:gd name="T30" fmla="*/ 23 w 37"/>
                  <a:gd name="T31" fmla="*/ 33 h 38"/>
                  <a:gd name="T32" fmla="*/ 18 w 37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16" y="38"/>
                      <a:pt x="14" y="36"/>
                      <a:pt x="14" y="3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7"/>
                      <a:pt x="2" y="15"/>
                      <a:pt x="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6" y="0"/>
                      <a:pt x="18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5" y="15"/>
                      <a:pt x="37" y="17"/>
                      <a:pt x="37" y="19"/>
                    </a:cubicBezTo>
                    <a:cubicBezTo>
                      <a:pt x="37" y="21"/>
                      <a:pt x="35" y="23"/>
                      <a:pt x="3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6"/>
                      <a:pt x="21" y="38"/>
                      <a:pt x="18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46" name="矩形 2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矩形 2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矩形 2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54" name="文本框 2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5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5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246" grpId="0" animBg="1"/>
      <p:bldP spid="246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462010" y="25031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462010" y="2927523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80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1462010" y="3372827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60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1462010" y="38304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40%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3164977" y="3100708"/>
            <a:ext cx="3481239" cy="1888234"/>
            <a:chOff x="3118998" y="2481561"/>
            <a:chExt cx="4492878" cy="2436608"/>
          </a:xfrm>
          <a:solidFill>
            <a:srgbClr val="FBC75D"/>
          </a:solidFill>
          <a:effectLst/>
        </p:grpSpPr>
        <p:sp>
          <p:nvSpPr>
            <p:cNvPr id="17" name="上箭头 16"/>
            <p:cNvSpPr/>
            <p:nvPr/>
          </p:nvSpPr>
          <p:spPr>
            <a:xfrm>
              <a:off x="3118998" y="4281635"/>
              <a:ext cx="303229" cy="636534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上箭头 17"/>
            <p:cNvSpPr/>
            <p:nvPr/>
          </p:nvSpPr>
          <p:spPr>
            <a:xfrm>
              <a:off x="3492081" y="3849871"/>
              <a:ext cx="303230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66BFBC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上箭头 18"/>
            <p:cNvSpPr/>
            <p:nvPr/>
          </p:nvSpPr>
          <p:spPr>
            <a:xfrm>
              <a:off x="4414471" y="4137184"/>
              <a:ext cx="304817" cy="780985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上箭头 19"/>
            <p:cNvSpPr/>
            <p:nvPr/>
          </p:nvSpPr>
          <p:spPr>
            <a:xfrm>
              <a:off x="4787554" y="3849871"/>
              <a:ext cx="304817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8CC066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上箭头 20"/>
            <p:cNvSpPr/>
            <p:nvPr/>
          </p:nvSpPr>
          <p:spPr>
            <a:xfrm>
              <a:off x="5676604" y="4029243"/>
              <a:ext cx="304817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上箭头 21"/>
            <p:cNvSpPr/>
            <p:nvPr/>
          </p:nvSpPr>
          <p:spPr>
            <a:xfrm>
              <a:off x="6049688" y="3418108"/>
              <a:ext cx="304817" cy="1500061"/>
            </a:xfrm>
            <a:prstGeom prst="upArrow">
              <a:avLst>
                <a:gd name="adj1" fmla="val 100000"/>
                <a:gd name="adj2" fmla="val 50000"/>
              </a:avLst>
            </a:pr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上箭头 22"/>
            <p:cNvSpPr/>
            <p:nvPr/>
          </p:nvSpPr>
          <p:spPr>
            <a:xfrm>
              <a:off x="6935563" y="4029243"/>
              <a:ext cx="303229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上箭头 23"/>
            <p:cNvSpPr/>
            <p:nvPr/>
          </p:nvSpPr>
          <p:spPr>
            <a:xfrm>
              <a:off x="7308646" y="2481561"/>
              <a:ext cx="303230" cy="243660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FC6E5B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277973" y="4295311"/>
            <a:ext cx="6081712" cy="1338370"/>
            <a:chOff x="683568" y="4029211"/>
            <a:chExt cx="7848872" cy="1727652"/>
          </a:xfrm>
          <a:solidFill>
            <a:srgbClr val="FFC000"/>
          </a:solidFill>
          <a:effectLst/>
        </p:grpSpPr>
        <p:sp>
          <p:nvSpPr>
            <p:cNvPr id="26" name="椭圆 6"/>
            <p:cNvSpPr/>
            <p:nvPr/>
          </p:nvSpPr>
          <p:spPr bwMode="auto">
            <a:xfrm>
              <a:off x="683568" y="4029211"/>
              <a:ext cx="7848872" cy="1727652"/>
            </a:xfrm>
            <a:custGeom>
              <a:avLst/>
              <a:gdLst/>
              <a:ahLst/>
              <a:cxnLst/>
              <a:rect l="l" t="t" r="r" b="b"/>
              <a:pathLst>
                <a:path w="7848872" h="1728192">
                  <a:moveTo>
                    <a:pt x="432048" y="733276"/>
                  </a:moveTo>
                  <a:cubicBezTo>
                    <a:pt x="352510" y="733276"/>
                    <a:pt x="288032" y="797754"/>
                    <a:pt x="288032" y="877292"/>
                  </a:cubicBezTo>
                  <a:cubicBezTo>
                    <a:pt x="288032" y="956830"/>
                    <a:pt x="352510" y="1021308"/>
                    <a:pt x="432048" y="1021308"/>
                  </a:cubicBezTo>
                  <a:cubicBezTo>
                    <a:pt x="511586" y="1021308"/>
                    <a:pt x="576064" y="956830"/>
                    <a:pt x="576064" y="877292"/>
                  </a:cubicBezTo>
                  <a:cubicBezTo>
                    <a:pt x="576064" y="797754"/>
                    <a:pt x="511586" y="733276"/>
                    <a:pt x="432048" y="733276"/>
                  </a:cubicBezTo>
                  <a:close/>
                  <a:moveTo>
                    <a:pt x="864096" y="0"/>
                  </a:moveTo>
                  <a:cubicBezTo>
                    <a:pt x="1335510" y="0"/>
                    <a:pt x="1718755" y="377502"/>
                    <a:pt x="1727314" y="846713"/>
                  </a:cubicBezTo>
                  <a:lnTo>
                    <a:pt x="7674152" y="846713"/>
                  </a:lnTo>
                  <a:lnTo>
                    <a:pt x="7848872" y="1008731"/>
                  </a:lnTo>
                  <a:lnTo>
                    <a:pt x="7674152" y="1170749"/>
                  </a:lnTo>
                  <a:lnTo>
                    <a:pt x="1671155" y="1170749"/>
                  </a:lnTo>
                  <a:cubicBezTo>
                    <a:pt x="1548256" y="1496764"/>
                    <a:pt x="1233202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1432501" y="4628697"/>
              <a:ext cx="714973" cy="615811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200" spc="300" dirty="0">
                <a:solidFill>
                  <a:schemeClr val="bg1"/>
                </a:solidFill>
                <a:latin typeface="+mn-ea"/>
              </a:endParaRPr>
            </a:p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标题</a:t>
              </a: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054869" y="4948381"/>
            <a:ext cx="3727263" cy="276999"/>
            <a:chOff x="2953172" y="4914660"/>
            <a:chExt cx="4808928" cy="357703"/>
          </a:xfrm>
        </p:grpSpPr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295317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一季度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421968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二季度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5487779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三季度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6754288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四季度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1462010" y="4302798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20%</a:t>
            </a: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</a:t>
            </a:r>
            <a:endParaRPr lang="en-US" altLang="zh-CN" sz="12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2316810" y="2635494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>
            <a:off x="2316810" y="3082028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>
            <a:off x="2316810" y="3527331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>
            <a:off x="2316810" y="3983705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 bwMode="auto">
          <a:xfrm>
            <a:off x="2316810" y="4443770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770386" y="3214441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5" name="矩形 54"/>
          <p:cNvSpPr/>
          <p:nvPr/>
        </p:nvSpPr>
        <p:spPr>
          <a:xfrm>
            <a:off x="7770386" y="286533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770386" y="4664308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8" name="矩形 57"/>
          <p:cNvSpPr/>
          <p:nvPr/>
        </p:nvSpPr>
        <p:spPr>
          <a:xfrm>
            <a:off x="7770386" y="43151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1" name="文本框 5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5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40" grpId="0"/>
      <p:bldP spid="40" grpId="1"/>
      <p:bldP spid="54" grpId="0"/>
      <p:bldP spid="54" grpId="1"/>
      <p:bldP spid="55" grpId="0"/>
      <p:bldP spid="55" grpId="1"/>
      <p:bldP spid="57" grpId="0"/>
      <p:bldP spid="57" grpId="1"/>
      <p:bldP spid="58" grpId="0" build="allAtOnce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788933" y="1360399"/>
            <a:ext cx="5695781" cy="4820604"/>
            <a:chOff x="1669175" y="1490728"/>
            <a:chExt cx="5713412" cy="4835525"/>
          </a:xfrm>
          <a:noFill/>
          <a:effectLst/>
        </p:grpSpPr>
        <p:sp>
          <p:nvSpPr>
            <p:cNvPr id="79" name="Freeform 7"/>
            <p:cNvSpPr/>
            <p:nvPr/>
          </p:nvSpPr>
          <p:spPr bwMode="auto">
            <a:xfrm>
              <a:off x="5438544" y="6090053"/>
              <a:ext cx="292752" cy="236200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"/>
            <p:cNvSpPr/>
            <p:nvPr/>
          </p:nvSpPr>
          <p:spPr bwMode="auto">
            <a:xfrm>
              <a:off x="6645924" y="5547567"/>
              <a:ext cx="188873" cy="462953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9"/>
            <p:cNvSpPr/>
            <p:nvPr/>
          </p:nvSpPr>
          <p:spPr bwMode="auto">
            <a:xfrm>
              <a:off x="1669175" y="2029265"/>
              <a:ext cx="2285365" cy="1738436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0"/>
            <p:cNvSpPr/>
            <p:nvPr/>
          </p:nvSpPr>
          <p:spPr bwMode="auto">
            <a:xfrm>
              <a:off x="1886379" y="3635429"/>
              <a:ext cx="2247590" cy="1388859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4048976" y="1547417"/>
              <a:ext cx="2502568" cy="2144701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6107693" y="1490728"/>
              <a:ext cx="1274894" cy="1152658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3"/>
            <p:cNvSpPr/>
            <p:nvPr/>
          </p:nvSpPr>
          <p:spPr bwMode="auto">
            <a:xfrm>
              <a:off x="3897878" y="4788089"/>
              <a:ext cx="1029358" cy="1077075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4"/>
            <p:cNvSpPr/>
            <p:nvPr/>
          </p:nvSpPr>
          <p:spPr bwMode="auto">
            <a:xfrm>
              <a:off x="4747807" y="5166009"/>
              <a:ext cx="868817" cy="651914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"/>
            <p:cNvSpPr/>
            <p:nvPr/>
          </p:nvSpPr>
          <p:spPr bwMode="auto">
            <a:xfrm>
              <a:off x="5333313" y="5260489"/>
              <a:ext cx="906591" cy="699154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20"/>
            <p:cNvSpPr/>
            <p:nvPr/>
          </p:nvSpPr>
          <p:spPr bwMode="auto">
            <a:xfrm>
              <a:off x="6154912" y="2756763"/>
              <a:ext cx="689387" cy="642465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21"/>
            <p:cNvSpPr/>
            <p:nvPr/>
          </p:nvSpPr>
          <p:spPr bwMode="auto">
            <a:xfrm>
              <a:off x="6296567" y="2407186"/>
              <a:ext cx="972697" cy="623569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23"/>
            <p:cNvSpPr/>
            <p:nvPr/>
          </p:nvSpPr>
          <p:spPr bwMode="auto">
            <a:xfrm>
              <a:off x="3151829" y="3380333"/>
              <a:ext cx="1425993" cy="1048730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24"/>
            <p:cNvSpPr/>
            <p:nvPr/>
          </p:nvSpPr>
          <p:spPr bwMode="auto">
            <a:xfrm>
              <a:off x="3548462" y="2945723"/>
              <a:ext cx="1624309" cy="1379412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25"/>
            <p:cNvSpPr/>
            <p:nvPr/>
          </p:nvSpPr>
          <p:spPr bwMode="auto">
            <a:xfrm>
              <a:off x="3945096" y="4117279"/>
              <a:ext cx="1142682" cy="1124315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26"/>
            <p:cNvSpPr>
              <a:spLocks noEditPoints="1"/>
            </p:cNvSpPr>
            <p:nvPr/>
          </p:nvSpPr>
          <p:spPr bwMode="auto">
            <a:xfrm>
              <a:off x="4691145" y="3437021"/>
              <a:ext cx="358859" cy="519641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27"/>
            <p:cNvSpPr>
              <a:spLocks noEditPoints="1"/>
            </p:cNvSpPr>
            <p:nvPr/>
          </p:nvSpPr>
          <p:spPr bwMode="auto">
            <a:xfrm>
              <a:off x="4634483" y="4769192"/>
              <a:ext cx="708274" cy="642465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28"/>
            <p:cNvSpPr/>
            <p:nvPr/>
          </p:nvSpPr>
          <p:spPr bwMode="auto">
            <a:xfrm>
              <a:off x="4842243" y="4362927"/>
              <a:ext cx="538288" cy="557433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29"/>
            <p:cNvSpPr/>
            <p:nvPr/>
          </p:nvSpPr>
          <p:spPr bwMode="auto">
            <a:xfrm>
              <a:off x="4870575" y="3399229"/>
              <a:ext cx="576063" cy="1029834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5654397" y="2936275"/>
              <a:ext cx="670500" cy="935354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31"/>
            <p:cNvSpPr/>
            <p:nvPr/>
          </p:nvSpPr>
          <p:spPr bwMode="auto">
            <a:xfrm>
              <a:off x="5342758" y="3238612"/>
              <a:ext cx="406077" cy="803082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5380531" y="3786598"/>
              <a:ext cx="651612" cy="642465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5172772" y="4240103"/>
              <a:ext cx="878260" cy="547986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01" name="组合 25"/>
            <p:cNvGrpSpPr/>
            <p:nvPr/>
          </p:nvGrpSpPr>
          <p:grpSpPr bwMode="auto">
            <a:xfrm>
              <a:off x="5786608" y="3522053"/>
              <a:ext cx="916035" cy="1936845"/>
              <a:chOff x="5593829" y="2406963"/>
              <a:chExt cx="829748" cy="1753589"/>
            </a:xfrm>
            <a:grpFill/>
          </p:grpSpPr>
          <p:sp>
            <p:nvSpPr>
              <p:cNvPr id="105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6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8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9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102" name="Freeform 36"/>
            <p:cNvSpPr/>
            <p:nvPr/>
          </p:nvSpPr>
          <p:spPr bwMode="auto">
            <a:xfrm>
              <a:off x="5219990" y="4636920"/>
              <a:ext cx="632726" cy="755841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37"/>
            <p:cNvSpPr/>
            <p:nvPr/>
          </p:nvSpPr>
          <p:spPr bwMode="auto">
            <a:xfrm>
              <a:off x="5824384" y="3153580"/>
              <a:ext cx="292753" cy="321233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38"/>
            <p:cNvSpPr/>
            <p:nvPr/>
          </p:nvSpPr>
          <p:spPr bwMode="auto">
            <a:xfrm>
              <a:off x="6598763" y="4362927"/>
              <a:ext cx="66106" cy="75584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11" name="五角星 110"/>
          <p:cNvSpPr/>
          <p:nvPr/>
        </p:nvSpPr>
        <p:spPr bwMode="auto">
          <a:xfrm>
            <a:off x="4530422" y="3314132"/>
            <a:ext cx="191544" cy="190572"/>
          </a:xfrm>
          <a:prstGeom prst="star5">
            <a:avLst/>
          </a:prstGeom>
          <a:solidFill>
            <a:srgbClr val="FC6E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 bwMode="auto">
          <a:xfrm>
            <a:off x="5341912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 bwMode="auto">
          <a:xfrm>
            <a:off x="5164904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椭圆 113"/>
          <p:cNvSpPr/>
          <p:nvPr/>
        </p:nvSpPr>
        <p:spPr bwMode="auto">
          <a:xfrm>
            <a:off x="4753788" y="325084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 bwMode="auto">
          <a:xfrm>
            <a:off x="4673849" y="36564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椭圆 115"/>
          <p:cNvSpPr/>
          <p:nvPr/>
        </p:nvSpPr>
        <p:spPr bwMode="auto">
          <a:xfrm>
            <a:off x="4759498" y="390203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 bwMode="auto">
          <a:xfrm>
            <a:off x="4279864" y="415907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 bwMode="auto">
          <a:xfrm>
            <a:off x="4845147" y="448467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 bwMode="auto">
          <a:xfrm>
            <a:off x="5067834" y="433044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>
            <a:off x="4925086" y="427903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 bwMode="auto">
          <a:xfrm>
            <a:off x="5033575" y="4193352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 bwMode="auto">
          <a:xfrm>
            <a:off x="4476856" y="501590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 bwMode="auto">
          <a:xfrm>
            <a:off x="4245603" y="5144433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椭圆 123"/>
          <p:cNvSpPr/>
          <p:nvPr/>
        </p:nvSpPr>
        <p:spPr bwMode="auto">
          <a:xfrm>
            <a:off x="3603236" y="4390424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124"/>
          <p:cNvSpPr/>
          <p:nvPr/>
        </p:nvSpPr>
        <p:spPr bwMode="auto">
          <a:xfrm>
            <a:off x="3200685" y="37735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 bwMode="auto">
          <a:xfrm>
            <a:off x="5059270" y="446753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 bwMode="auto">
          <a:xfrm>
            <a:off x="4320389" y="358718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 bwMode="auto">
          <a:xfrm>
            <a:off x="4353791" y="5524361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文本框 129"/>
          <p:cNvSpPr txBox="1"/>
          <p:nvPr/>
        </p:nvSpPr>
        <p:spPr>
          <a:xfrm>
            <a:off x="7237874" y="2892648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1" name="矩形 130"/>
          <p:cNvSpPr/>
          <p:nvPr/>
        </p:nvSpPr>
        <p:spPr>
          <a:xfrm>
            <a:off x="7237874" y="254353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7237874" y="4342515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4" name="矩形 133"/>
          <p:cNvSpPr/>
          <p:nvPr/>
        </p:nvSpPr>
        <p:spPr>
          <a:xfrm>
            <a:off x="7237874" y="39934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68" name="矩形 6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76" name="文本框 7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25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5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5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3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111" grpId="2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30" grpId="0"/>
      <p:bldP spid="130" grpId="1"/>
      <p:bldP spid="131" grpId="0"/>
      <p:bldP spid="131" grpId="1"/>
      <p:bldP spid="133" grpId="0"/>
      <p:bldP spid="133" grpId="1"/>
      <p:bldP spid="134" grpId="0"/>
      <p:bldP spid="134" grpId="1"/>
      <p:bldP spid="68" grpId="0" animBg="1"/>
      <p:bldP spid="68" grpId="1" animBg="1"/>
      <p:bldP spid="68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447157" y="2152386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chemeClr val="bg2">
                    <a:lumMod val="25000"/>
                  </a:schemeClr>
                </a:solidFill>
                <a:latin typeface="+mj-ea"/>
              </a:rPr>
              <a:t>谢谢您的聆听</a:t>
            </a:r>
          </a:p>
        </p:txBody>
      </p:sp>
      <p:sp>
        <p:nvSpPr>
          <p:cNvPr id="12" name="矩形 11"/>
          <p:cNvSpPr/>
          <p:nvPr/>
        </p:nvSpPr>
        <p:spPr>
          <a:xfrm>
            <a:off x="3513052" y="3083051"/>
            <a:ext cx="5118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THANK YOU FOR LISTENING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540999"/>
            <a:chOff x="1817242" y="710552"/>
            <a:chExt cx="1569660" cy="540999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2">
                      <a:lumMod val="10000"/>
                    </a:schemeClr>
                  </a:solidFill>
                </a:rPr>
                <a:t>添加公司名称</a:t>
              </a:r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-635">
                <a:tabLst>
                  <a:tab pos="447675" algn="l"/>
                </a:tabLst>
              </a:pPr>
              <a:r>
                <a:rPr lang="en-US" altLang="zh-CN" sz="1100" smtClean="0">
                  <a:solidFill>
                    <a:schemeClr val="bg1">
                      <a:lumMod val="50000"/>
                    </a:schemeClr>
                  </a:solidFill>
                </a:rPr>
                <a:t>ADD COMPANY NAME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7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3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6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9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500"/>
                            </p:stCondLst>
                            <p:childTnLst>
                              <p:par>
                                <p:cTn id="2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6000"/>
                            </p:stCondLst>
                            <p:childTnLst>
                              <p:par>
                                <p:cTn id="2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41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8500"/>
                            </p:stCondLst>
                            <p:childTnLst>
                              <p:par>
                                <p:cTn id="2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自定义 6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C8886E"/>
      </a:accent1>
      <a:accent2>
        <a:srgbClr val="A59183"/>
      </a:accent2>
      <a:accent3>
        <a:srgbClr val="AC8282"/>
      </a:accent3>
      <a:accent4>
        <a:srgbClr val="E79747"/>
      </a:accent4>
      <a:accent5>
        <a:srgbClr val="7F723D"/>
      </a:accent5>
      <a:accent6>
        <a:srgbClr val="CA4A62"/>
      </a:accent6>
      <a:hlink>
        <a:srgbClr val="868B57"/>
      </a:hlink>
      <a:folHlink>
        <a:srgbClr val="657A56"/>
      </a:folHlink>
    </a:clrScheme>
    <a:fontScheme name="自定义 11">
      <a:majorFont>
        <a:latin typeface="Arial"/>
        <a:ea typeface="幼圆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2871</Words>
  <Application>Microsoft Office PowerPoint</Application>
  <PresentationFormat>宽屏</PresentationFormat>
  <Paragraphs>244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方正正纤黑简体</vt:lpstr>
      <vt:lpstr>宋体</vt:lpstr>
      <vt:lpstr>微软雅黑</vt:lpstr>
      <vt:lpstr>幼圆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第一PPT模板网-WWW.1PPT.COM</dc:creator>
  <cp:keywords>第一PPT模板网-WWW.1PPT.COM</cp:keywords>
  <cp:lastModifiedBy>faith123</cp:lastModifiedBy>
  <cp:revision>200</cp:revision>
  <dcterms:created xsi:type="dcterms:W3CDTF">2015-05-29T06:08:00Z</dcterms:created>
  <dcterms:modified xsi:type="dcterms:W3CDTF">2019-08-05T02:38:08Z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2052-10.1.0.5346</vt:lpwstr>
  </property>
</Properties>
</file>