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1"/>
  </p:sldMasterIdLst>
  <p:notesMasterIdLst>
    <p:notesMasterId r:id="rId26"/>
  </p:notesMasterIdLst>
  <p:sldIdLst>
    <p:sldId id="285" r:id="rId2"/>
    <p:sldId id="325" r:id="rId3"/>
    <p:sldId id="328" r:id="rId4"/>
    <p:sldId id="355" r:id="rId5"/>
    <p:sldId id="363" r:id="rId6"/>
    <p:sldId id="340" r:id="rId7"/>
    <p:sldId id="361" r:id="rId8"/>
    <p:sldId id="329" r:id="rId9"/>
    <p:sldId id="312" r:id="rId10"/>
    <p:sldId id="294" r:id="rId11"/>
    <p:sldId id="351" r:id="rId12"/>
    <p:sldId id="356" r:id="rId13"/>
    <p:sldId id="330" r:id="rId14"/>
    <p:sldId id="353" r:id="rId15"/>
    <p:sldId id="357" r:id="rId16"/>
    <p:sldId id="352" r:id="rId17"/>
    <p:sldId id="358" r:id="rId18"/>
    <p:sldId id="331" r:id="rId19"/>
    <p:sldId id="316" r:id="rId20"/>
    <p:sldId id="360" r:id="rId21"/>
    <p:sldId id="359" r:id="rId22"/>
    <p:sldId id="354" r:id="rId23"/>
    <p:sldId id="362" r:id="rId24"/>
    <p:sldId id="350"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2" autoAdjust="0"/>
    <p:restoredTop sz="94660"/>
  </p:normalViewPr>
  <p:slideViewPr>
    <p:cSldViewPr snapToGrid="0">
      <p:cViewPr varScale="1">
        <p:scale>
          <a:sx n="66" d="100"/>
          <a:sy n="66" d="100"/>
        </p:scale>
        <p:origin x="78" y="132"/>
      </p:cViewPr>
      <p:guideLst/>
    </p:cSldViewPr>
  </p:slideViewPr>
  <p:notesTextViewPr>
    <p:cViewPr>
      <p:scale>
        <a:sx n="1" d="1"/>
        <a:sy n="1" d="1"/>
      </p:scale>
      <p:origin x="0" y="0"/>
    </p:cViewPr>
  </p:notesTextViewPr>
  <p:sorterViewPr>
    <p:cViewPr>
      <p:scale>
        <a:sx n="47" d="100"/>
        <a:sy n="47"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60918620511514"/>
          <c:y val="3.8040435594302174E-2"/>
          <c:w val="0.86222835599668679"/>
          <c:h val="0.82168838538637323"/>
        </c:manualLayout>
      </c:layout>
      <c:barChart>
        <c:barDir val="bar"/>
        <c:grouping val="clustered"/>
        <c:varyColors val="0"/>
        <c:ser>
          <c:idx val="0"/>
          <c:order val="0"/>
          <c:tx>
            <c:strRef>
              <c:f>Sheet1!$B$1</c:f>
              <c:strCache>
                <c:ptCount val="1"/>
                <c:pt idx="0">
                  <c:v>系列 1</c:v>
                </c:pt>
              </c:strCache>
            </c:strRef>
          </c:tx>
          <c:spPr>
            <a:solidFill>
              <a:srgbClr val="548C9D"/>
            </a:solidFill>
          </c:spPr>
          <c:invertIfNegative val="0"/>
          <c:dPt>
            <c:idx val="0"/>
            <c:invertIfNegative val="0"/>
            <c:bubble3D val="0"/>
            <c:spPr>
              <a:solidFill>
                <a:schemeClr val="accent2"/>
              </a:solidFill>
            </c:spPr>
            <c:extLst>
              <c:ext xmlns:c16="http://schemas.microsoft.com/office/drawing/2014/chart" uri="{C3380CC4-5D6E-409C-BE32-E72D297353CC}">
                <c16:uniqueId val="{00000005-2CE7-4AA2-92CE-4EE4C8DB934D}"/>
              </c:ext>
            </c:extLst>
          </c:dPt>
          <c:dPt>
            <c:idx val="1"/>
            <c:invertIfNegative val="0"/>
            <c:bubble3D val="0"/>
            <c:spPr>
              <a:solidFill>
                <a:schemeClr val="accent1"/>
              </a:solidFill>
            </c:spPr>
            <c:extLst>
              <c:ext xmlns:c16="http://schemas.microsoft.com/office/drawing/2014/chart" uri="{C3380CC4-5D6E-409C-BE32-E72D297353CC}">
                <c16:uniqueId val="{00000004-2CE7-4AA2-92CE-4EE4C8DB934D}"/>
              </c:ext>
            </c:extLst>
          </c:dPt>
          <c:dPt>
            <c:idx val="2"/>
            <c:invertIfNegative val="0"/>
            <c:bubble3D val="0"/>
            <c:spPr>
              <a:solidFill>
                <a:schemeClr val="accent2"/>
              </a:solidFill>
            </c:spPr>
            <c:extLst>
              <c:ext xmlns:c16="http://schemas.microsoft.com/office/drawing/2014/chart" uri="{C3380CC4-5D6E-409C-BE32-E72D297353CC}">
                <c16:uniqueId val="{00000003-2CE7-4AA2-92CE-4EE4C8DB934D}"/>
              </c:ext>
            </c:extLst>
          </c:dPt>
          <c:dPt>
            <c:idx val="3"/>
            <c:invertIfNegative val="0"/>
            <c:bubble3D val="0"/>
            <c:spPr>
              <a:solidFill>
                <a:schemeClr val="accent1"/>
              </a:solidFill>
            </c:spPr>
            <c:extLst>
              <c:ext xmlns:c16="http://schemas.microsoft.com/office/drawing/2014/chart" uri="{C3380CC4-5D6E-409C-BE32-E72D297353CC}">
                <c16:uniqueId val="{00000002-2CE7-4AA2-92CE-4EE4C8DB934D}"/>
              </c:ext>
            </c:extLst>
          </c:dPt>
          <c:cat>
            <c:numRef>
              <c:f>Sheet1!$A$2:$A$5</c:f>
              <c:numCache>
                <c:formatCode>General</c:formatCode>
                <c:ptCount val="4"/>
                <c:pt idx="0">
                  <c:v>2017</c:v>
                </c:pt>
                <c:pt idx="1">
                  <c:v>2015</c:v>
                </c:pt>
                <c:pt idx="2">
                  <c:v>2014</c:v>
                </c:pt>
                <c:pt idx="3">
                  <c:v>2012</c:v>
                </c:pt>
              </c:numCache>
            </c:num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2CE7-4AA2-92CE-4EE4C8DB934D}"/>
            </c:ext>
          </c:extLst>
        </c:ser>
        <c:dLbls>
          <c:showLegendKey val="0"/>
          <c:showVal val="0"/>
          <c:showCatName val="0"/>
          <c:showSerName val="0"/>
          <c:showPercent val="0"/>
          <c:showBubbleSize val="0"/>
        </c:dLbls>
        <c:gapWidth val="150"/>
        <c:overlap val="-24"/>
        <c:axId val="441288688"/>
        <c:axId val="774417464"/>
      </c:barChart>
      <c:catAx>
        <c:axId val="441288688"/>
        <c:scaling>
          <c:orientation val="minMax"/>
        </c:scaling>
        <c:delete val="0"/>
        <c:axPos val="l"/>
        <c:numFmt formatCode="General" sourceLinked="1"/>
        <c:majorTickMark val="out"/>
        <c:minorTickMark val="none"/>
        <c:tickLblPos val="nextTo"/>
        <c:txPr>
          <a:bodyPr/>
          <a:lstStyle/>
          <a:p>
            <a:pPr>
              <a:defRPr sz="1400"/>
            </a:pPr>
            <a:endParaRPr lang="zh-CN"/>
          </a:p>
        </c:txPr>
        <c:crossAx val="774417464"/>
        <c:crosses val="autoZero"/>
        <c:auto val="1"/>
        <c:lblAlgn val="ctr"/>
        <c:lblOffset val="100"/>
        <c:noMultiLvlLbl val="0"/>
      </c:catAx>
      <c:valAx>
        <c:axId val="774417464"/>
        <c:scaling>
          <c:orientation val="minMax"/>
        </c:scaling>
        <c:delete val="0"/>
        <c:axPos val="b"/>
        <c:numFmt formatCode="General" sourceLinked="1"/>
        <c:majorTickMark val="out"/>
        <c:minorTickMark val="none"/>
        <c:tickLblPos val="nextTo"/>
        <c:crossAx val="441288688"/>
        <c:crosses val="autoZero"/>
        <c:crossBetween val="between"/>
      </c:valAx>
      <c:spPr>
        <a:noFill/>
        <a:ln w="25400">
          <a:noFill/>
        </a:ln>
      </c:spPr>
    </c:plotArea>
    <c:plotVisOnly val="1"/>
    <c:dispBlanksAs val="gap"/>
    <c:showDLblsOverMax val="0"/>
  </c:chart>
  <c:spPr>
    <a:ln>
      <a:noFill/>
    </a:ln>
  </c:spPr>
  <c:txPr>
    <a:bodyPr/>
    <a:lstStyle/>
    <a:p>
      <a:pPr>
        <a:defRPr sz="1800" b="0">
          <a:solidFill>
            <a:schemeClr val="tx1">
              <a:lumMod val="75000"/>
              <a:lumOff val="25000"/>
            </a:schemeClr>
          </a:solidFill>
          <a:latin typeface="华文细黑" panose="02010600040101010101" pitchFamily="2" charset="-122"/>
          <a:ea typeface="华文细黑" panose="02010600040101010101"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D3F07D-F64B-476D-B3EA-FFD0E44C9DB1}" type="datetimeFigureOut">
              <a:rPr lang="zh-CN" altLang="en-US" smtClean="0"/>
              <a:t>2018/3/27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9F00E3-84AE-4C74-9370-0C5407C9671E}" type="slidenum">
              <a:rPr lang="zh-CN" altLang="en-US" smtClean="0"/>
              <a:t>‹#›</a:t>
            </a:fld>
            <a:endParaRPr lang="zh-CN" altLang="en-US"/>
          </a:p>
        </p:txBody>
      </p:sp>
    </p:spTree>
    <p:extLst>
      <p:ext uri="{BB962C8B-B14F-4D97-AF65-F5344CB8AC3E}">
        <p14:creationId xmlns:p14="http://schemas.microsoft.com/office/powerpoint/2010/main" val="173819946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pPr/>
              <a:t>1</a:t>
            </a:fld>
            <a:endParaRPr lang="zh-CN" altLang="en-US"/>
          </a:p>
        </p:txBody>
      </p:sp>
    </p:spTree>
    <p:extLst>
      <p:ext uri="{BB962C8B-B14F-4D97-AF65-F5344CB8AC3E}">
        <p14:creationId xmlns:p14="http://schemas.microsoft.com/office/powerpoint/2010/main" val="1614598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3</a:t>
            </a:fld>
            <a:endParaRPr lang="en-US" altLang="zh-CN" dirty="0"/>
          </a:p>
        </p:txBody>
      </p:sp>
    </p:spTree>
    <p:extLst>
      <p:ext uri="{BB962C8B-B14F-4D97-AF65-F5344CB8AC3E}">
        <p14:creationId xmlns:p14="http://schemas.microsoft.com/office/powerpoint/2010/main" val="2606205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826691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179876-21DC-41E8-8E63-89BCD04AD88F}" type="slidenum">
              <a:rPr lang="zh-CN" altLang="en-US" smtClean="0"/>
              <a:pPr/>
              <a:t>6</a:t>
            </a:fld>
            <a:endParaRPr lang="zh-CN" altLang="en-US"/>
          </a:p>
        </p:txBody>
      </p:sp>
    </p:spTree>
    <p:extLst>
      <p:ext uri="{BB962C8B-B14F-4D97-AF65-F5344CB8AC3E}">
        <p14:creationId xmlns:p14="http://schemas.microsoft.com/office/powerpoint/2010/main" val="3809174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8</a:t>
            </a:fld>
            <a:endParaRPr lang="en-US" altLang="zh-CN" dirty="0"/>
          </a:p>
        </p:txBody>
      </p:sp>
    </p:spTree>
    <p:extLst>
      <p:ext uri="{BB962C8B-B14F-4D97-AF65-F5344CB8AC3E}">
        <p14:creationId xmlns:p14="http://schemas.microsoft.com/office/powerpoint/2010/main" val="3986157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9</a:t>
            </a:fld>
            <a:endParaRPr lang="en-US" altLang="zh-CN"/>
          </a:p>
        </p:txBody>
      </p:sp>
    </p:spTree>
    <p:extLst>
      <p:ext uri="{BB962C8B-B14F-4D97-AF65-F5344CB8AC3E}">
        <p14:creationId xmlns:p14="http://schemas.microsoft.com/office/powerpoint/2010/main" val="3108052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EFDD8A6F-1687-4D2E-BF34-AB92080DEA53}" type="slidenum">
              <a:rPr lang="zh-CN" altLang="en-US" smtClean="0"/>
              <a:pPr>
                <a:defRPr/>
              </a:pPr>
              <a:t>10</a:t>
            </a:fld>
            <a:endParaRPr lang="zh-CN" altLang="en-US"/>
          </a:p>
        </p:txBody>
      </p:sp>
    </p:spTree>
    <p:extLst>
      <p:ext uri="{BB962C8B-B14F-4D97-AF65-F5344CB8AC3E}">
        <p14:creationId xmlns:p14="http://schemas.microsoft.com/office/powerpoint/2010/main" val="3178387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ADE9D-3568-4C27-8D47-57A7CA452ACD}" type="slidenum">
              <a:rPr lang="zh-CN" altLang="en-US" smtClean="0"/>
              <a:pPr/>
              <a:t>11</a:t>
            </a:fld>
            <a:endParaRPr lang="zh-CN" altLang="en-US"/>
          </a:p>
        </p:txBody>
      </p:sp>
    </p:spTree>
    <p:extLst>
      <p:ext uri="{BB962C8B-B14F-4D97-AF65-F5344CB8AC3E}">
        <p14:creationId xmlns:p14="http://schemas.microsoft.com/office/powerpoint/2010/main" val="1599060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pPr/>
              <a:t>12</a:t>
            </a:fld>
            <a:endParaRPr lang="zh-CN" altLang="en-US"/>
          </a:p>
        </p:txBody>
      </p:sp>
    </p:spTree>
    <p:extLst>
      <p:ext uri="{BB962C8B-B14F-4D97-AF65-F5344CB8AC3E}">
        <p14:creationId xmlns:p14="http://schemas.microsoft.com/office/powerpoint/2010/main" val="2481178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13</a:t>
            </a:fld>
            <a:endParaRPr lang="en-US" altLang="zh-CN" dirty="0"/>
          </a:p>
        </p:txBody>
      </p:sp>
    </p:spTree>
    <p:extLst>
      <p:ext uri="{BB962C8B-B14F-4D97-AF65-F5344CB8AC3E}">
        <p14:creationId xmlns:p14="http://schemas.microsoft.com/office/powerpoint/2010/main" val="526220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817825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16</a:t>
            </a:fld>
            <a:endParaRPr lang="en-GB"/>
          </a:p>
        </p:txBody>
      </p:sp>
    </p:spTree>
    <p:extLst>
      <p:ext uri="{BB962C8B-B14F-4D97-AF65-F5344CB8AC3E}">
        <p14:creationId xmlns:p14="http://schemas.microsoft.com/office/powerpoint/2010/main" val="2650614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pPr>
                <a:defRPr/>
              </a:pPr>
              <a:t>18</a:t>
            </a:fld>
            <a:endParaRPr lang="en-US" altLang="zh-CN" dirty="0"/>
          </a:p>
        </p:txBody>
      </p:sp>
    </p:spTree>
    <p:extLst>
      <p:ext uri="{BB962C8B-B14F-4D97-AF65-F5344CB8AC3E}">
        <p14:creationId xmlns:p14="http://schemas.microsoft.com/office/powerpoint/2010/main" val="4283666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pPr/>
              <a:t>21</a:t>
            </a:fld>
            <a:endParaRPr lang="en-US"/>
          </a:p>
        </p:txBody>
      </p:sp>
    </p:spTree>
    <p:extLst>
      <p:ext uri="{BB962C8B-B14F-4D97-AF65-F5344CB8AC3E}">
        <p14:creationId xmlns:p14="http://schemas.microsoft.com/office/powerpoint/2010/main" val="1937648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279250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3336481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DA9C252-B8D0-45BC-8B32-1871FD7C7829}" type="slidenum">
              <a:rPr lang="zh-CN" altLang="en-US" smtClean="0"/>
              <a:pPr/>
              <a:t>24</a:t>
            </a:fld>
            <a:endParaRPr lang="zh-CN" altLang="en-US"/>
          </a:p>
        </p:txBody>
      </p:sp>
    </p:spTree>
    <p:extLst>
      <p:ext uri="{BB962C8B-B14F-4D97-AF65-F5344CB8AC3E}">
        <p14:creationId xmlns:p14="http://schemas.microsoft.com/office/powerpoint/2010/main" val="896963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21624655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2645409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26053200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11456745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6371074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29947079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26673122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65000"/>
                    <a:lumOff val="35000"/>
                  </a:schemeClr>
                </a:solidFill>
                <a:latin typeface="微软雅黑" pitchFamily="34" charset="-122"/>
                <a:ea typeface="微软雅黑" pitchFamily="34" charset="-122"/>
              </a:rPr>
              <a:t>项目介绍</a:t>
            </a:r>
          </a:p>
        </p:txBody>
      </p:sp>
    </p:spTree>
    <p:extLst>
      <p:ext uri="{BB962C8B-B14F-4D97-AF65-F5344CB8AC3E}">
        <p14:creationId xmlns:p14="http://schemas.microsoft.com/office/powerpoint/2010/main" val="325754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itchFamily="34" charset="-122"/>
                <a:ea typeface="微软雅黑" pitchFamily="34" charset="-122"/>
              </a:rPr>
              <a:t>产品运行</a:t>
            </a:r>
          </a:p>
        </p:txBody>
      </p:sp>
    </p:spTree>
    <p:extLst>
      <p:ext uri="{BB962C8B-B14F-4D97-AF65-F5344CB8AC3E}">
        <p14:creationId xmlns:p14="http://schemas.microsoft.com/office/powerpoint/2010/main" val="40595615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itchFamily="34" charset="-122"/>
                <a:ea typeface="微软雅黑" pitchFamily="34" charset="-122"/>
              </a:rPr>
              <a:t>市场分析</a:t>
            </a:r>
          </a:p>
        </p:txBody>
      </p:sp>
    </p:spTree>
    <p:extLst>
      <p:ext uri="{BB962C8B-B14F-4D97-AF65-F5344CB8AC3E}">
        <p14:creationId xmlns:p14="http://schemas.microsoft.com/office/powerpoint/2010/main" val="24261945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2018/3/27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215516" y="160276"/>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tx1">
                    <a:lumMod val="75000"/>
                    <a:lumOff val="25000"/>
                  </a:schemeClr>
                </a:solidFill>
                <a:latin typeface="微软雅黑" pitchFamily="34" charset="-122"/>
                <a:ea typeface="微软雅黑" pitchFamily="34" charset="-122"/>
              </a:rPr>
              <a:t>投资回报</a:t>
            </a:r>
          </a:p>
        </p:txBody>
      </p:sp>
    </p:spTree>
    <p:extLst>
      <p:ext uri="{BB962C8B-B14F-4D97-AF65-F5344CB8AC3E}">
        <p14:creationId xmlns:p14="http://schemas.microsoft.com/office/powerpoint/2010/main" val="11572997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37883817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13826732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27090580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F8E7026-63EA-4E95-95C8-913B599A53F8}" type="datetimeFigureOut">
              <a:rPr lang="zh-CN" altLang="en-US" smtClean="0"/>
              <a:t>2018/3/27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3565159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993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60219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7" name="Picture Placeholder 17"/>
          <p:cNvSpPr>
            <a:spLocks noGrp="1"/>
          </p:cNvSpPr>
          <p:nvPr>
            <p:ph type="pic" sz="quarter" idx="13"/>
          </p:nvPr>
        </p:nvSpPr>
        <p:spPr>
          <a:xfrm>
            <a:off x="4648200" y="1962759"/>
            <a:ext cx="3924301" cy="2326405"/>
          </a:xfrm>
          <a:prstGeom prst="roundRect">
            <a:avLst>
              <a:gd name="adj" fmla="val 0"/>
            </a:avLst>
          </a:prstGeom>
        </p:spPr>
        <p:txBody>
          <a:bodyPr>
            <a:normAutofit/>
          </a:bodyPr>
          <a:lstStyle>
            <a:lvl1pPr marL="0" indent="0">
              <a:buFontTx/>
              <a:buNone/>
              <a:defRPr sz="1600">
                <a:solidFill>
                  <a:srgbClr val="17252F"/>
                </a:solidFill>
              </a:defRPr>
            </a:lvl1pPr>
          </a:lstStyle>
          <a:p>
            <a:endParaRPr lang="en-US" dirty="0"/>
          </a:p>
        </p:txBody>
      </p:sp>
      <p:sp>
        <p:nvSpPr>
          <p:cNvPr id="8" name="Text Placeholder 19"/>
          <p:cNvSpPr>
            <a:spLocks noGrp="1"/>
          </p:cNvSpPr>
          <p:nvPr>
            <p:ph type="body" sz="quarter" idx="14"/>
          </p:nvPr>
        </p:nvSpPr>
        <p:spPr>
          <a:xfrm>
            <a:off x="1219200" y="2348639"/>
            <a:ext cx="2971800" cy="833694"/>
          </a:xfrm>
        </p:spPr>
        <p:txBody>
          <a:bodyPr>
            <a:normAutofit/>
          </a:bodyPr>
          <a:lstStyle>
            <a:lvl1pPr marL="0" indent="0">
              <a:lnSpc>
                <a:spcPts val="1400"/>
              </a:lnSpc>
              <a:buFontTx/>
              <a:buNone/>
              <a:defRPr sz="100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9" name="Text Placeholder 21"/>
          <p:cNvSpPr>
            <a:spLocks noGrp="1"/>
          </p:cNvSpPr>
          <p:nvPr>
            <p:ph type="body" sz="quarter" idx="15"/>
          </p:nvPr>
        </p:nvSpPr>
        <p:spPr>
          <a:xfrm>
            <a:off x="457201" y="1254514"/>
            <a:ext cx="8229600" cy="479573"/>
          </a:xfrm>
        </p:spPr>
        <p:txBody>
          <a:bodyPr>
            <a:noAutofit/>
          </a:bodyPr>
          <a:lstStyle>
            <a:lvl1pPr marL="0" indent="0" algn="ctr">
              <a:lnSpc>
                <a:spcPts val="1499"/>
              </a:lnSpc>
              <a:buNone/>
              <a:defRPr sz="1050">
                <a:solidFill>
                  <a:srgbClr val="595959"/>
                </a:solidFill>
              </a:defRPr>
            </a:lvl1pPr>
            <a:lvl2pPr marL="457142" indent="0" algn="ctr">
              <a:buNone/>
              <a:defRPr sz="1100"/>
            </a:lvl2pPr>
            <a:lvl3pPr marL="914286" indent="0" algn="ctr">
              <a:buNone/>
              <a:defRPr sz="1100"/>
            </a:lvl3pPr>
            <a:lvl4pPr marL="1371428" indent="0" algn="ctr">
              <a:buNone/>
              <a:defRPr sz="1100"/>
            </a:lvl4pPr>
            <a:lvl5pPr marL="1828571" indent="0" algn="ctr">
              <a:buNone/>
              <a:defRPr sz="1100"/>
            </a:lvl5pPr>
          </a:lstStyle>
          <a:p>
            <a:pPr lvl="0"/>
            <a:endParaRPr lang="en-US" dirty="0"/>
          </a:p>
        </p:txBody>
      </p:sp>
      <p:sp>
        <p:nvSpPr>
          <p:cNvPr id="10" name="Text Placeholder 23"/>
          <p:cNvSpPr>
            <a:spLocks noGrp="1"/>
          </p:cNvSpPr>
          <p:nvPr>
            <p:ph type="body" sz="quarter" idx="16"/>
          </p:nvPr>
        </p:nvSpPr>
        <p:spPr>
          <a:xfrm>
            <a:off x="1219200" y="2119966"/>
            <a:ext cx="1828801" cy="357298"/>
          </a:xfrm>
        </p:spPr>
        <p:txBody>
          <a:bodyPr>
            <a:noAutofit/>
          </a:bodyPr>
          <a:lstStyle>
            <a:lvl1pPr marL="0" indent="0">
              <a:buFontTx/>
              <a:buNone/>
              <a:defRPr sz="1199" b="0" i="0">
                <a:solidFill>
                  <a:srgbClr val="1399EE"/>
                </a:solidFill>
                <a:latin typeface="Glegoo"/>
                <a:ea typeface="Calibri" panose="020F0502020204030204"/>
                <a:cs typeface="Glegoo"/>
              </a:defRPr>
            </a:lvl1pPr>
          </a:lstStyle>
          <a:p>
            <a:pPr lvl="0"/>
            <a:endParaRPr lang="en-US" dirty="0"/>
          </a:p>
        </p:txBody>
      </p:sp>
      <p:sp>
        <p:nvSpPr>
          <p:cNvPr id="11" name="Text Placeholder 19"/>
          <p:cNvSpPr>
            <a:spLocks noGrp="1"/>
          </p:cNvSpPr>
          <p:nvPr>
            <p:ph type="body" sz="quarter" idx="17"/>
          </p:nvPr>
        </p:nvSpPr>
        <p:spPr>
          <a:xfrm>
            <a:off x="1219200" y="3411003"/>
            <a:ext cx="2971800" cy="833694"/>
          </a:xfrm>
        </p:spPr>
        <p:txBody>
          <a:bodyPr>
            <a:normAutofit/>
          </a:bodyPr>
          <a:lstStyle>
            <a:lvl1pPr marL="0" indent="0">
              <a:lnSpc>
                <a:spcPts val="1400"/>
              </a:lnSpc>
              <a:buFontTx/>
              <a:buNone/>
              <a:defRPr sz="100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12" name="Text Placeholder 23"/>
          <p:cNvSpPr>
            <a:spLocks noGrp="1"/>
          </p:cNvSpPr>
          <p:nvPr>
            <p:ph type="body" sz="quarter" idx="18"/>
          </p:nvPr>
        </p:nvSpPr>
        <p:spPr>
          <a:xfrm>
            <a:off x="1219200" y="3182332"/>
            <a:ext cx="1828801" cy="357298"/>
          </a:xfrm>
        </p:spPr>
        <p:txBody>
          <a:bodyPr>
            <a:noAutofit/>
          </a:bodyPr>
          <a:lstStyle>
            <a:lvl1pPr marL="0" indent="0">
              <a:buFontTx/>
              <a:buNone/>
              <a:defRPr sz="1199" b="0" i="0">
                <a:solidFill>
                  <a:srgbClr val="1399EE"/>
                </a:solidFill>
                <a:latin typeface="Glegoo"/>
                <a:ea typeface="Calibri" panose="020F0502020204030204"/>
                <a:cs typeface="Glegoo"/>
              </a:defRPr>
            </a:lvl1pPr>
          </a:lstStyle>
          <a:p>
            <a:pPr lvl="0"/>
            <a:endParaRPr lang="en-US" dirty="0"/>
          </a:p>
        </p:txBody>
      </p:sp>
      <p:sp>
        <p:nvSpPr>
          <p:cNvPr id="13"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6" name="Text Placeholder 17"/>
          <p:cNvSpPr>
            <a:spLocks noGrp="1"/>
          </p:cNvSpPr>
          <p:nvPr>
            <p:ph type="body" sz="quarter" idx="23"/>
          </p:nvPr>
        </p:nvSpPr>
        <p:spPr>
          <a:xfrm>
            <a:off x="2057402" y="876571"/>
            <a:ext cx="5029199" cy="323950"/>
          </a:xfrm>
        </p:spPr>
        <p:txBody>
          <a:bodyPr>
            <a:noAutofit/>
          </a:bodyPr>
          <a:lstStyle>
            <a:lvl1pPr marL="0" indent="0" algn="ctr">
              <a:buFontTx/>
              <a:buNone/>
              <a:defRPr sz="1199" i="0">
                <a:solidFill>
                  <a:srgbClr val="1399EE"/>
                </a:solidFill>
                <a:latin typeface="Glegoo"/>
                <a:cs typeface="Glegoo"/>
              </a:defRPr>
            </a:lvl1pPr>
            <a:lvl2pPr marL="457142" indent="0">
              <a:buFontTx/>
              <a:buNone/>
              <a:defRPr sz="1050">
                <a:latin typeface="Mission Gothic Regular" pitchFamily="50" charset="0"/>
              </a:defRPr>
            </a:lvl2pPr>
            <a:lvl3pPr marL="914286" indent="0">
              <a:buFontTx/>
              <a:buNone/>
              <a:defRPr sz="1050">
                <a:latin typeface="Mission Gothic Regular" pitchFamily="50" charset="0"/>
              </a:defRPr>
            </a:lvl3pPr>
            <a:lvl4pPr marL="1371428" indent="0">
              <a:buFontTx/>
              <a:buNone/>
              <a:defRPr sz="1050">
                <a:latin typeface="Mission Gothic Regular" pitchFamily="50" charset="0"/>
              </a:defRPr>
            </a:lvl4pPr>
            <a:lvl5pPr marL="1828571" indent="0">
              <a:buFontTx/>
              <a:buNone/>
              <a:defRPr sz="1050">
                <a:latin typeface="Mission Gothic Regular" pitchFamily="50" charset="0"/>
              </a:defRPr>
            </a:lvl5pPr>
          </a:lstStyle>
          <a:p>
            <a:pPr lvl="0"/>
            <a:endParaRPr lang="en-US" dirty="0"/>
          </a:p>
        </p:txBody>
      </p:sp>
      <p:sp>
        <p:nvSpPr>
          <p:cNvPr id="17"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t>‹#›</a:t>
            </a:fld>
            <a:endParaRPr lang="en-US" dirty="0"/>
          </a:p>
        </p:txBody>
      </p:sp>
    </p:spTree>
    <p:extLst>
      <p:ext uri="{BB962C8B-B14F-4D97-AF65-F5344CB8AC3E}">
        <p14:creationId xmlns:p14="http://schemas.microsoft.com/office/powerpoint/2010/main" val="824456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alf Page Image Layout">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4572000" cy="5145088"/>
          </a:xfrm>
        </p:spPr>
        <p:txBody>
          <a:bodyPr/>
          <a:lstStyle/>
          <a:p>
            <a:endParaRPr lang="en-US"/>
          </a:p>
        </p:txBody>
      </p:sp>
      <p:sp>
        <p:nvSpPr>
          <p:cNvPr id="18" name="Text Placeholder 17"/>
          <p:cNvSpPr>
            <a:spLocks noGrp="1"/>
          </p:cNvSpPr>
          <p:nvPr>
            <p:ph type="body" sz="quarter" idx="15"/>
          </p:nvPr>
        </p:nvSpPr>
        <p:spPr>
          <a:xfrm>
            <a:off x="5029200" y="2038979"/>
            <a:ext cx="3505200" cy="990906"/>
          </a:xfrm>
        </p:spPr>
        <p:txBody>
          <a:bodyPr>
            <a:noAutofit/>
          </a:bodyPr>
          <a:lstStyle>
            <a:lvl1pPr marL="0" indent="0">
              <a:buFontTx/>
              <a:buNone/>
              <a:defRPr sz="1050">
                <a:solidFill>
                  <a:srgbClr val="7F7F7F"/>
                </a:solidFill>
              </a:defRPr>
            </a:lvl1pPr>
            <a:lvl2pPr marL="457142" indent="0">
              <a:buFontTx/>
              <a:buNone/>
              <a:defRPr sz="1100"/>
            </a:lvl2pPr>
            <a:lvl3pPr marL="914286" indent="0">
              <a:buFontTx/>
              <a:buNone/>
              <a:defRPr sz="1100"/>
            </a:lvl3pPr>
            <a:lvl4pPr marL="1371428" indent="0">
              <a:buFontTx/>
              <a:buNone/>
              <a:defRPr sz="1100"/>
            </a:lvl4pPr>
            <a:lvl5pPr marL="1828571" indent="0">
              <a:buFontTx/>
              <a:buNone/>
              <a:defRPr sz="1100"/>
            </a:lvl5pPr>
          </a:lstStyle>
          <a:p>
            <a:pPr lvl="0"/>
            <a:endParaRPr lang="en-US" dirty="0"/>
          </a:p>
        </p:txBody>
      </p:sp>
      <p:sp>
        <p:nvSpPr>
          <p:cNvPr id="20" name="Content Placeholder 19"/>
          <p:cNvSpPr>
            <a:spLocks noGrp="1"/>
          </p:cNvSpPr>
          <p:nvPr>
            <p:ph sz="quarter" idx="16"/>
          </p:nvPr>
        </p:nvSpPr>
        <p:spPr>
          <a:xfrm>
            <a:off x="5791201" y="3182336"/>
            <a:ext cx="2438399" cy="308070"/>
          </a:xfrm>
          <a:prstGeom prst="rect">
            <a:avLst/>
          </a:prstGeom>
          <a:noFill/>
        </p:spPr>
        <p:txBody>
          <a:bodyPr>
            <a:noAutofit/>
          </a:bodyPr>
          <a:lstStyle>
            <a:lvl1pPr marL="0" indent="0">
              <a:buFontTx/>
              <a:buNone/>
              <a:defRPr sz="105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21" name="Content Placeholder 19"/>
          <p:cNvSpPr>
            <a:spLocks noGrp="1"/>
          </p:cNvSpPr>
          <p:nvPr>
            <p:ph sz="quarter" idx="17"/>
          </p:nvPr>
        </p:nvSpPr>
        <p:spPr>
          <a:xfrm>
            <a:off x="5791201" y="3707977"/>
            <a:ext cx="2438399" cy="465263"/>
          </a:xfrm>
          <a:prstGeom prst="rect">
            <a:avLst/>
          </a:prstGeom>
          <a:noFill/>
        </p:spPr>
        <p:txBody>
          <a:bodyPr>
            <a:noAutofit/>
          </a:bodyPr>
          <a:lstStyle>
            <a:lvl1pPr marL="0" indent="0">
              <a:buFontTx/>
              <a:buNone/>
              <a:defRPr sz="1050">
                <a:solidFill>
                  <a:srgbClr val="7F7F7F"/>
                </a:solidFill>
              </a:defRPr>
            </a:lvl1pPr>
            <a:lvl2pPr marL="457142" indent="0">
              <a:buFontTx/>
              <a:buNone/>
              <a:defRPr/>
            </a:lvl2pPr>
            <a:lvl3pPr marL="914286" indent="0">
              <a:buFontTx/>
              <a:buNone/>
              <a:defRPr/>
            </a:lvl3pPr>
            <a:lvl4pPr marL="1371428" indent="0">
              <a:buFontTx/>
              <a:buNone/>
              <a:defRPr/>
            </a:lvl4pPr>
            <a:lvl5pPr marL="1828571" indent="0">
              <a:buFontTx/>
              <a:buNone/>
              <a:defRPr/>
            </a:lvl5pPr>
          </a:lstStyle>
          <a:p>
            <a:pPr lvl="0"/>
            <a:endParaRPr lang="en-US" dirty="0"/>
          </a:p>
        </p:txBody>
      </p:sp>
      <p:sp>
        <p:nvSpPr>
          <p:cNvPr id="23" name="Text Placeholder 22"/>
          <p:cNvSpPr>
            <a:spLocks noGrp="1"/>
          </p:cNvSpPr>
          <p:nvPr>
            <p:ph type="body" sz="quarter" idx="18"/>
          </p:nvPr>
        </p:nvSpPr>
        <p:spPr>
          <a:xfrm>
            <a:off x="5029200" y="1810312"/>
            <a:ext cx="3505200" cy="357297"/>
          </a:xfrm>
        </p:spPr>
        <p:txBody>
          <a:bodyPr>
            <a:noAutofit/>
          </a:bodyPr>
          <a:lstStyle>
            <a:lvl1pPr marL="0" indent="0">
              <a:buFontTx/>
              <a:buNone/>
              <a:defRPr sz="1199" b="0" i="0">
                <a:solidFill>
                  <a:srgbClr val="1399EE"/>
                </a:solidFill>
                <a:latin typeface="Glegoo"/>
                <a:ea typeface="Calibri" panose="020F0502020204030204"/>
                <a:cs typeface="Glegoo"/>
              </a:defRPr>
            </a:lvl1pPr>
            <a:lvl2pPr marL="457142" indent="0">
              <a:buFontTx/>
              <a:buNone/>
              <a:defRPr sz="1300">
                <a:latin typeface="Open Sans" pitchFamily="34" charset="0"/>
                <a:ea typeface="Open Sans" pitchFamily="34" charset="0"/>
                <a:cs typeface="Open Sans" pitchFamily="34" charset="0"/>
              </a:defRPr>
            </a:lvl2pPr>
            <a:lvl3pPr marL="914286" indent="0">
              <a:buFontTx/>
              <a:buNone/>
              <a:defRPr sz="1300">
                <a:latin typeface="Open Sans" pitchFamily="34" charset="0"/>
                <a:ea typeface="Open Sans" pitchFamily="34" charset="0"/>
                <a:cs typeface="Open Sans" pitchFamily="34" charset="0"/>
              </a:defRPr>
            </a:lvl3pPr>
            <a:lvl4pPr marL="1371428" indent="0">
              <a:buFontTx/>
              <a:buNone/>
              <a:defRPr sz="1300">
                <a:latin typeface="Open Sans" pitchFamily="34" charset="0"/>
                <a:ea typeface="Open Sans" pitchFamily="34" charset="0"/>
                <a:cs typeface="Open Sans" pitchFamily="34" charset="0"/>
              </a:defRPr>
            </a:lvl4pPr>
            <a:lvl5pPr marL="1828571" indent="0">
              <a:buFontTx/>
              <a:buNone/>
              <a:defRPr sz="1300">
                <a:latin typeface="Open Sans" pitchFamily="34" charset="0"/>
                <a:ea typeface="Open Sans" pitchFamily="34" charset="0"/>
                <a:cs typeface="Open Sans" pitchFamily="34" charset="0"/>
              </a:defRPr>
            </a:lvl5pPr>
          </a:lstStyle>
          <a:p>
            <a:pPr lvl="0"/>
            <a:endParaRPr lang="en-US" dirty="0"/>
          </a:p>
        </p:txBody>
      </p:sp>
      <p:sp>
        <p:nvSpPr>
          <p:cNvPr id="11" name="Title 1"/>
          <p:cNvSpPr>
            <a:spLocks noGrp="1"/>
          </p:cNvSpPr>
          <p:nvPr>
            <p:ph type="title"/>
          </p:nvPr>
        </p:nvSpPr>
        <p:spPr>
          <a:xfrm>
            <a:off x="5105401" y="666956"/>
            <a:ext cx="3581400" cy="857515"/>
          </a:xfrm>
        </p:spPr>
        <p:txBody>
          <a:bodyPr>
            <a:normAutofit/>
          </a:bodyPr>
          <a:lstStyle>
            <a:lvl1pPr algn="l">
              <a:defRPr sz="2800">
                <a:solidFill>
                  <a:srgbClr val="48597F"/>
                </a:solidFill>
                <a:latin typeface="Lato Light"/>
                <a:cs typeface="Lato Light"/>
              </a:defRPr>
            </a:lvl1pPr>
          </a:lstStyle>
          <a:p>
            <a:r>
              <a:rPr lang="en-US" dirty="0"/>
              <a:t>Click to edit Master title style</a:t>
            </a:r>
          </a:p>
        </p:txBody>
      </p:sp>
      <p:sp>
        <p:nvSpPr>
          <p:cNvPr id="13" name="Text Placeholder 17"/>
          <p:cNvSpPr>
            <a:spLocks noGrp="1"/>
          </p:cNvSpPr>
          <p:nvPr>
            <p:ph type="body" sz="quarter" idx="23"/>
          </p:nvPr>
        </p:nvSpPr>
        <p:spPr>
          <a:xfrm>
            <a:off x="5105401" y="1257688"/>
            <a:ext cx="2188633" cy="323950"/>
          </a:xfrm>
        </p:spPr>
        <p:txBody>
          <a:bodyPr>
            <a:noAutofit/>
          </a:bodyPr>
          <a:lstStyle>
            <a:lvl1pPr marL="0" indent="0" algn="l">
              <a:buFontTx/>
              <a:buNone/>
              <a:defRPr sz="1199" i="0">
                <a:solidFill>
                  <a:srgbClr val="1399EE"/>
                </a:solidFill>
                <a:latin typeface="Glegoo"/>
                <a:cs typeface="Glegoo"/>
              </a:defRPr>
            </a:lvl1pPr>
            <a:lvl2pPr marL="457142" indent="0">
              <a:buFontTx/>
              <a:buNone/>
              <a:defRPr sz="1050">
                <a:latin typeface="Mission Gothic Regular" pitchFamily="50" charset="0"/>
              </a:defRPr>
            </a:lvl2pPr>
            <a:lvl3pPr marL="914286" indent="0">
              <a:buFontTx/>
              <a:buNone/>
              <a:defRPr sz="1050">
                <a:latin typeface="Mission Gothic Regular" pitchFamily="50" charset="0"/>
              </a:defRPr>
            </a:lvl3pPr>
            <a:lvl4pPr marL="1371428" indent="0">
              <a:buFontTx/>
              <a:buNone/>
              <a:defRPr sz="1050">
                <a:latin typeface="Mission Gothic Regular" pitchFamily="50" charset="0"/>
              </a:defRPr>
            </a:lvl4pPr>
            <a:lvl5pPr marL="1828571"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2459627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5724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extLst>
      <p:ext uri="{BB962C8B-B14F-4D97-AF65-F5344CB8AC3E}">
        <p14:creationId xmlns:p14="http://schemas.microsoft.com/office/powerpoint/2010/main" val="3969814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6F8E7026-63EA-4E95-95C8-913B599A53F8}" type="datetimeFigureOut">
              <a:rPr lang="zh-CN" altLang="en-US" smtClean="0"/>
              <a:t>2018/3/27</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C0B81586-A5D1-45E3-A381-D13370D402AE}" type="slidenum">
              <a:rPr lang="zh-CN" altLang="en-US" smtClean="0"/>
              <a:t>‹#›</a:t>
            </a:fld>
            <a:endParaRPr lang="zh-CN" altLang="en-US"/>
          </a:p>
        </p:txBody>
      </p:sp>
    </p:spTree>
    <p:extLst>
      <p:ext uri="{BB962C8B-B14F-4D97-AF65-F5344CB8AC3E}">
        <p14:creationId xmlns:p14="http://schemas.microsoft.com/office/powerpoint/2010/main" val="150342767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83" r:id="rId8"/>
    <p:sldLayoutId id="2147483684" r:id="rId9"/>
    <p:sldLayoutId id="2147483685" r:id="rId10"/>
    <p:sldLayoutId id="2147483686" r:id="rId11"/>
    <p:sldLayoutId id="2147483678" r:id="rId12"/>
    <p:sldLayoutId id="2147483679" r:id="rId13"/>
    <p:sldLayoutId id="2147483680" r:id="rId14"/>
    <p:sldLayoutId id="2147483681" r:id="rId15"/>
    <p:sldLayoutId id="2147483661" r:id="rId16"/>
    <p:sldLayoutId id="2147483662" r:id="rId17"/>
    <p:sldLayoutId id="2147483668" r:id="rId18"/>
    <p:sldLayoutId id="2147483669" r:id="rId19"/>
    <p:sldLayoutId id="2147483687" r:id="rId20"/>
    <p:sldLayoutId id="2147483688" r:id="rId21"/>
  </p:sldLayoutIdLst>
  <mc:AlternateContent xmlns:mc="http://schemas.openxmlformats.org/markup-compatibility/2006" xmlns:p14="http://schemas.microsoft.com/office/powerpoint/2010/main">
    <mc:Choice Requires="p14">
      <p:transition spd="slow" p14:dur="150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3.jpg"/><Relationship Id="rId5" Type="http://schemas.openxmlformats.org/officeDocument/2006/relationships/tags" Target="../tags/tag5.xml"/><Relationship Id="rId10" Type="http://schemas.openxmlformats.org/officeDocument/2006/relationships/notesSlide" Target="../notesSlides/notesSlide7.xml"/><Relationship Id="rId4" Type="http://schemas.openxmlformats.org/officeDocument/2006/relationships/tags" Target="../tags/tag4.xml"/><Relationship Id="rId9"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chart" Target="../charts/chart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8.xml"/><Relationship Id="rId5" Type="http://schemas.openxmlformats.org/officeDocument/2006/relationships/slideLayout" Target="../slideLayouts/slideLayout9.xml"/><Relationship Id="rId4"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8.jp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928FF47E-ECE2-4284-A2D0-30F78A2702F0}"/>
              </a:ext>
            </a:extLst>
          </p:cNvPr>
          <p:cNvPicPr>
            <a:picLocks noChangeAspect="1"/>
          </p:cNvPicPr>
          <p:nvPr/>
        </p:nvPicPr>
        <p:blipFill rotWithShape="1">
          <a:blip r:embed="rId5"/>
          <a:srcRect b="4869"/>
          <a:stretch/>
        </p:blipFill>
        <p:spPr>
          <a:xfrm>
            <a:off x="0" y="0"/>
            <a:ext cx="9144018" cy="5145088"/>
          </a:xfrm>
          <a:prstGeom prst="rect">
            <a:avLst/>
          </a:prstGeom>
        </p:spPr>
      </p:pic>
      <p:sp>
        <p:nvSpPr>
          <p:cNvPr id="13" name="TextBox 7"/>
          <p:cNvSpPr>
            <a:spLocks noChangeArrowheads="1"/>
          </p:cNvSpPr>
          <p:nvPr/>
        </p:nvSpPr>
        <p:spPr bwMode="auto">
          <a:xfrm>
            <a:off x="4948680" y="1937693"/>
            <a:ext cx="35514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accent4"/>
                </a:solidFill>
                <a:latin typeface="微软雅黑" pitchFamily="34" charset="-122"/>
                <a:ea typeface="微软雅黑" pitchFamily="34" charset="-122"/>
                <a:sym typeface="微软雅黑" pitchFamily="34" charset="-122"/>
              </a:rPr>
              <a:t>汇报</a:t>
            </a:r>
            <a:r>
              <a:rPr lang="zh-CN" altLang="en-US" sz="1050">
                <a:solidFill>
                  <a:schemeClr val="accent4"/>
                </a:solidFill>
                <a:latin typeface="微软雅黑" pitchFamily="34" charset="-122"/>
                <a:ea typeface="微软雅黑" pitchFamily="34" charset="-122"/>
                <a:sym typeface="微软雅黑" pitchFamily="34" charset="-122"/>
              </a:rPr>
              <a:t>人</a:t>
            </a:r>
            <a:r>
              <a:rPr lang="zh-CN" altLang="en-US" sz="1050" smtClean="0">
                <a:solidFill>
                  <a:schemeClr val="accent4"/>
                </a:solidFill>
                <a:latin typeface="微软雅黑" pitchFamily="34" charset="-122"/>
                <a:ea typeface="微软雅黑" pitchFamily="34" charset="-122"/>
                <a:sym typeface="微软雅黑" pitchFamily="34" charset="-122"/>
              </a:rPr>
              <a:t>：</a:t>
            </a:r>
            <a:r>
              <a:rPr lang="zh-CN" altLang="en-US" sz="1050">
                <a:solidFill>
                  <a:schemeClr val="accent4"/>
                </a:solidFill>
                <a:latin typeface="微软雅黑" pitchFamily="34" charset="-122"/>
                <a:ea typeface="微软雅黑" pitchFamily="34" charset="-122"/>
                <a:sym typeface="微软雅黑" pitchFamily="34" charset="-122"/>
              </a:rPr>
              <a:t>泡泡糖</a:t>
            </a:r>
            <a:r>
              <a:rPr lang="en-US" altLang="zh-CN" sz="1050">
                <a:solidFill>
                  <a:schemeClr val="accent4"/>
                </a:solidFill>
                <a:latin typeface="微软雅黑" pitchFamily="34" charset="-122"/>
                <a:ea typeface="微软雅黑" pitchFamily="34" charset="-122"/>
                <a:sym typeface="微软雅黑" pitchFamily="34" charset="-122"/>
              </a:rPr>
              <a:t>PPT</a:t>
            </a:r>
            <a:r>
              <a:rPr lang="zh-CN" altLang="en-US" sz="1050" smtClean="0">
                <a:solidFill>
                  <a:schemeClr val="accent4"/>
                </a:solidFill>
                <a:latin typeface="微软雅黑" pitchFamily="34" charset="-122"/>
                <a:ea typeface="微软雅黑" pitchFamily="34" charset="-122"/>
                <a:sym typeface="微软雅黑" pitchFamily="34" charset="-122"/>
              </a:rPr>
              <a:t>      </a:t>
            </a:r>
            <a:r>
              <a:rPr lang="zh-CN" altLang="en-US" sz="1050" dirty="0">
                <a:solidFill>
                  <a:schemeClr val="accent4"/>
                </a:solidFill>
                <a:latin typeface="微软雅黑" pitchFamily="34" charset="-122"/>
                <a:ea typeface="微软雅黑" pitchFamily="34" charset="-122"/>
                <a:sym typeface="微软雅黑" pitchFamily="34" charset="-122"/>
              </a:rPr>
              <a:t>时间：</a:t>
            </a:r>
            <a:r>
              <a:rPr lang="en-US" altLang="zh-CN" sz="1050" dirty="0">
                <a:solidFill>
                  <a:schemeClr val="accent4"/>
                </a:solidFill>
                <a:latin typeface="微软雅黑" pitchFamily="34" charset="-122"/>
                <a:ea typeface="微软雅黑" pitchFamily="34" charset="-122"/>
                <a:sym typeface="微软雅黑" pitchFamily="34" charset="-122"/>
              </a:rPr>
              <a:t>2018</a:t>
            </a:r>
            <a:r>
              <a:rPr lang="zh-CN" altLang="en-US" sz="1050" dirty="0">
                <a:solidFill>
                  <a:schemeClr val="accent4"/>
                </a:solidFill>
                <a:latin typeface="微软雅黑" pitchFamily="34" charset="-122"/>
                <a:ea typeface="微软雅黑" pitchFamily="34" charset="-122"/>
                <a:sym typeface="微软雅黑" pitchFamily="34" charset="-122"/>
              </a:rPr>
              <a:t>年</a:t>
            </a:r>
            <a:r>
              <a:rPr lang="en-US" altLang="zh-CN" sz="1050" dirty="0">
                <a:solidFill>
                  <a:schemeClr val="accent4"/>
                </a:solidFill>
                <a:latin typeface="微软雅黑" pitchFamily="34" charset="-122"/>
                <a:ea typeface="微软雅黑" pitchFamily="34" charset="-122"/>
                <a:sym typeface="微软雅黑" pitchFamily="34" charset="-122"/>
              </a:rPr>
              <a:t>x</a:t>
            </a:r>
            <a:r>
              <a:rPr lang="zh-CN" altLang="en-US" sz="1050" dirty="0">
                <a:solidFill>
                  <a:schemeClr val="accent4"/>
                </a:solidFill>
                <a:latin typeface="微软雅黑" pitchFamily="34" charset="-122"/>
                <a:ea typeface="微软雅黑" pitchFamily="34" charset="-122"/>
                <a:sym typeface="微软雅黑" pitchFamily="34" charset="-122"/>
              </a:rPr>
              <a:t>月</a:t>
            </a:r>
            <a:r>
              <a:rPr lang="en-US" altLang="zh-CN" sz="1050" dirty="0">
                <a:solidFill>
                  <a:schemeClr val="accent4"/>
                </a:solidFill>
                <a:latin typeface="微软雅黑" pitchFamily="34" charset="-122"/>
                <a:ea typeface="微软雅黑" pitchFamily="34" charset="-122"/>
                <a:sym typeface="微软雅黑" pitchFamily="34" charset="-122"/>
              </a:rPr>
              <a:t>x</a:t>
            </a:r>
            <a:r>
              <a:rPr lang="zh-CN" altLang="en-US" sz="1050" dirty="0">
                <a:solidFill>
                  <a:schemeClr val="accent4"/>
                </a:solidFill>
                <a:latin typeface="微软雅黑" pitchFamily="34" charset="-122"/>
                <a:ea typeface="微软雅黑" pitchFamily="34" charset="-122"/>
                <a:sym typeface="微软雅黑" pitchFamily="34" charset="-122"/>
              </a:rPr>
              <a:t>日</a:t>
            </a:r>
          </a:p>
        </p:txBody>
      </p:sp>
      <p:pic>
        <p:nvPicPr>
          <p:cNvPr id="2" name="爱的纪念 souvenirs d'enfance">
            <a:hlinkClick r:id="" action="ppaction://media"/>
            <a:extLst>
              <a:ext uri="{FF2B5EF4-FFF2-40B4-BE49-F238E27FC236}">
                <a16:creationId xmlns:a16="http://schemas.microsoft.com/office/drawing/2014/main" id="{6E77DD56-4C05-4FE8-8885-DCD03F85CE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1227" y="1564744"/>
            <a:ext cx="457200" cy="457200"/>
          </a:xfrm>
          <a:prstGeom prst="rect">
            <a:avLst/>
          </a:prstGeom>
        </p:spPr>
      </p:pic>
      <p:sp>
        <p:nvSpPr>
          <p:cNvPr id="12" name="矩形 11"/>
          <p:cNvSpPr/>
          <p:nvPr/>
        </p:nvSpPr>
        <p:spPr>
          <a:xfrm>
            <a:off x="3604668" y="726593"/>
            <a:ext cx="5195653" cy="646331"/>
          </a:xfrm>
          <a:prstGeom prst="rect">
            <a:avLst/>
          </a:prstGeom>
        </p:spPr>
        <p:txBody>
          <a:bodyPr wrap="none">
            <a:spAutoFit/>
          </a:bodyPr>
          <a:lstStyle/>
          <a:p>
            <a:pPr>
              <a:defRPr/>
            </a:pPr>
            <a:r>
              <a:rPr lang="zh-CN" altLang="en-US" sz="3600" b="1" spc="300" dirty="0">
                <a:solidFill>
                  <a:schemeClr val="accent1"/>
                </a:solidFill>
                <a:latin typeface="微软雅黑" pitchFamily="34" charset="-122"/>
                <a:ea typeface="微软雅黑" pitchFamily="34" charset="-122"/>
                <a:sym typeface="微软雅黑" pitchFamily="34" charset="-122"/>
              </a:rPr>
              <a:t>健康调料通用</a:t>
            </a:r>
            <a:r>
              <a:rPr lang="en-US" altLang="zh-CN" sz="3600" b="1" spc="300" dirty="0">
                <a:solidFill>
                  <a:schemeClr val="accent1"/>
                </a:solidFill>
                <a:latin typeface="微软雅黑" pitchFamily="34" charset="-122"/>
                <a:ea typeface="微软雅黑" pitchFamily="34" charset="-122"/>
                <a:sym typeface="微软雅黑" pitchFamily="34" charset="-122"/>
              </a:rPr>
              <a:t>PPT</a:t>
            </a:r>
            <a:r>
              <a:rPr lang="zh-CN" altLang="en-US" sz="3600" b="1" spc="300" dirty="0">
                <a:solidFill>
                  <a:schemeClr val="accent1"/>
                </a:solidFill>
                <a:latin typeface="微软雅黑" pitchFamily="34" charset="-122"/>
                <a:ea typeface="微软雅黑" pitchFamily="34" charset="-122"/>
                <a:sym typeface="微软雅黑" pitchFamily="34" charset="-122"/>
              </a:rPr>
              <a:t>模板</a:t>
            </a:r>
          </a:p>
        </p:txBody>
      </p:sp>
      <p:grpSp>
        <p:nvGrpSpPr>
          <p:cNvPr id="5" name="组合 45"/>
          <p:cNvGrpSpPr/>
          <p:nvPr/>
        </p:nvGrpSpPr>
        <p:grpSpPr>
          <a:xfrm>
            <a:off x="3185828" y="1457428"/>
            <a:ext cx="5958172" cy="276871"/>
            <a:chOff x="2002264" y="3469362"/>
            <a:chExt cx="8187473" cy="369162"/>
          </a:xfrm>
        </p:grpSpPr>
        <p:sp>
          <p:nvSpPr>
            <p:cNvPr id="6" name="矩形 17"/>
            <p:cNvSpPr>
              <a:spLocks noChangeArrowheads="1"/>
            </p:cNvSpPr>
            <p:nvPr/>
          </p:nvSpPr>
          <p:spPr bwMode="auto">
            <a:xfrm>
              <a:off x="3898037" y="3469362"/>
              <a:ext cx="4395930" cy="36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199" b="1" dirty="0">
                  <a:solidFill>
                    <a:schemeClr val="accent4"/>
                  </a:solidFill>
                  <a:latin typeface="微软雅黑" pitchFamily="34" charset="-122"/>
                  <a:ea typeface="微软雅黑" pitchFamily="34" charset="-122"/>
                  <a:sym typeface="微软雅黑" pitchFamily="34" charset="-122"/>
                </a:rPr>
                <a:t>适用于工程项目</a:t>
              </a:r>
              <a:r>
                <a:rPr lang="en-US" altLang="zh-CN" sz="1199" b="1" dirty="0">
                  <a:solidFill>
                    <a:schemeClr val="accent4"/>
                  </a:solidFill>
                  <a:latin typeface="微软雅黑" pitchFamily="34" charset="-122"/>
                  <a:ea typeface="微软雅黑" pitchFamily="34" charset="-122"/>
                  <a:sym typeface="微软雅黑" pitchFamily="34" charset="-122"/>
                </a:rPr>
                <a:t>/</a:t>
              </a:r>
              <a:r>
                <a:rPr lang="zh-CN" altLang="en-US" sz="1199" b="1" dirty="0">
                  <a:solidFill>
                    <a:schemeClr val="accent4"/>
                  </a:solidFill>
                  <a:latin typeface="微软雅黑" pitchFamily="34" charset="-122"/>
                  <a:ea typeface="微软雅黑" pitchFamily="34" charset="-122"/>
                  <a:sym typeface="微软雅黑" pitchFamily="34" charset="-122"/>
                </a:rPr>
                <a:t>策划方案</a:t>
              </a:r>
              <a:r>
                <a:rPr lang="en-US" altLang="zh-CN" sz="1199" b="1" dirty="0">
                  <a:solidFill>
                    <a:schemeClr val="accent4"/>
                  </a:solidFill>
                  <a:latin typeface="微软雅黑" pitchFamily="34" charset="-122"/>
                  <a:ea typeface="微软雅黑" pitchFamily="34" charset="-122"/>
                  <a:sym typeface="微软雅黑" pitchFamily="34" charset="-122"/>
                </a:rPr>
                <a:t>/</a:t>
              </a:r>
              <a:r>
                <a:rPr lang="zh-CN" altLang="en-US" sz="1199" b="1" dirty="0">
                  <a:solidFill>
                    <a:schemeClr val="accent4"/>
                  </a:solidFill>
                  <a:latin typeface="微软雅黑" pitchFamily="34" charset="-122"/>
                  <a:ea typeface="微软雅黑" pitchFamily="34" charset="-122"/>
                  <a:sym typeface="微软雅黑" pitchFamily="34" charset="-122"/>
                </a:rPr>
                <a:t>工作汇报等</a:t>
              </a:r>
              <a:endParaRPr lang="zh-CN" altLang="en-US" sz="1199" b="1" dirty="0">
                <a:solidFill>
                  <a:schemeClr val="accent4"/>
                </a:solidFill>
                <a:latin typeface="ITC Avant Garde Std Bk" panose="020B0502020202020204" pitchFamily="34" charset="0"/>
              </a:endParaRPr>
            </a:p>
          </p:txBody>
        </p:sp>
        <p:cxnSp>
          <p:nvCxnSpPr>
            <p:cNvPr id="7" name="直接连接符 6"/>
            <p:cNvCxnSpPr/>
            <p:nvPr/>
          </p:nvCxnSpPr>
          <p:spPr bwMode="auto">
            <a:xfrm>
              <a:off x="2002264" y="3609064"/>
              <a:ext cx="1769599" cy="0"/>
            </a:xfrm>
            <a:prstGeom prst="line">
              <a:avLst/>
            </a:prstGeom>
            <a:noFill/>
            <a:ln w="12700" cap="flat" cmpd="sng" algn="ctr">
              <a:solidFill>
                <a:schemeClr val="accent4"/>
              </a:solidFill>
              <a:prstDash val="solid"/>
            </a:ln>
            <a:effectLst/>
          </p:spPr>
        </p:cxnSp>
        <p:cxnSp>
          <p:nvCxnSpPr>
            <p:cNvPr id="8" name="直接连接符 7"/>
            <p:cNvCxnSpPr/>
            <p:nvPr/>
          </p:nvCxnSpPr>
          <p:spPr bwMode="auto">
            <a:xfrm>
              <a:off x="8420138" y="3609064"/>
              <a:ext cx="1769599" cy="0"/>
            </a:xfrm>
            <a:prstGeom prst="line">
              <a:avLst/>
            </a:prstGeom>
            <a:noFill/>
            <a:ln w="12700" cap="flat" cmpd="sng" algn="ctr">
              <a:solidFill>
                <a:schemeClr val="accent4"/>
              </a:solidFill>
              <a:prstDash val="solid"/>
            </a:ln>
            <a:effectLst/>
          </p:spPr>
        </p:cxnSp>
      </p:grpSp>
    </p:spTree>
    <p:extLst>
      <p:ext uri="{BB962C8B-B14F-4D97-AF65-F5344CB8AC3E}">
        <p14:creationId xmlns:p14="http://schemas.microsoft.com/office/powerpoint/2010/main" val="4022324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1000" fill="hold"/>
                                        <p:tgtEl>
                                          <p:spTgt spid="15"/>
                                        </p:tgtEl>
                                        <p:attrNameLst>
                                          <p:attrName>ppt_w</p:attrName>
                                        </p:attrNameLst>
                                      </p:cBhvr>
                                      <p:tavLst>
                                        <p:tav tm="0">
                                          <p:val>
                                            <p:strVal val="#ppt_w+.3"/>
                                          </p:val>
                                        </p:tav>
                                        <p:tav tm="100000">
                                          <p:val>
                                            <p:strVal val="#ppt_w"/>
                                          </p:val>
                                        </p:tav>
                                      </p:tavLst>
                                    </p:anim>
                                    <p:anim calcmode="lin" valueType="num">
                                      <p:cBhvr>
                                        <p:cTn id="11" dur="1000" fill="hold"/>
                                        <p:tgtEl>
                                          <p:spTgt spid="15"/>
                                        </p:tgtEl>
                                        <p:attrNameLst>
                                          <p:attrName>ppt_h</p:attrName>
                                        </p:attrNameLst>
                                      </p:cBhvr>
                                      <p:tavLst>
                                        <p:tav tm="0">
                                          <p:val>
                                            <p:strVal val="#ppt_h"/>
                                          </p:val>
                                        </p:tav>
                                        <p:tav tm="100000">
                                          <p:val>
                                            <p:strVal val="#ppt_h"/>
                                          </p:val>
                                        </p:tav>
                                      </p:tavLst>
                                    </p:anim>
                                    <p:animEffect transition="in" filter="fade">
                                      <p:cBhvr>
                                        <p:cTn id="12" dur="1000"/>
                                        <p:tgtEl>
                                          <p:spTgt spid="15"/>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2"/>
                                        </p:tgtEl>
                                      </p:cBhvr>
                                    </p:animEffect>
                                  </p:childTnLst>
                                </p:cTn>
                              </p:par>
                            </p:childTnLst>
                          </p:cTn>
                        </p:par>
                        <p:par>
                          <p:cTn id="21" fill="hold">
                            <p:stCondLst>
                              <p:cond delay="2000"/>
                            </p:stCondLst>
                            <p:childTnLst>
                              <p:par>
                                <p:cTn id="22" presetID="16" presetClass="entr" presetSubtype="2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900"/>
                                        <p:tgtEl>
                                          <p:spTgt spid="5"/>
                                        </p:tgtEl>
                                      </p:cBhvr>
                                    </p:animEffect>
                                  </p:childTnLst>
                                </p:cTn>
                              </p:par>
                            </p:childTnLst>
                          </p:cTn>
                        </p:par>
                        <p:par>
                          <p:cTn id="25" fill="hold">
                            <p:stCondLst>
                              <p:cond delay="2900"/>
                            </p:stCondLst>
                            <p:childTnLst>
                              <p:par>
                                <p:cTn id="26" presetID="52"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Scale>
                                      <p:cBhvr>
                                        <p:cTn id="28"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500" decel="50000" fill="hold">
                                          <p:stCondLst>
                                            <p:cond delay="0"/>
                                          </p:stCondLst>
                                        </p:cTn>
                                        <p:tgtEl>
                                          <p:spTgt spid="13"/>
                                        </p:tgtEl>
                                        <p:attrNameLst>
                                          <p:attrName>ppt_x</p:attrName>
                                          <p:attrName>ppt_y</p:attrName>
                                        </p:attrNameLst>
                                      </p:cBhvr>
                                    </p:animMotion>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1" repeatCount="indefinite" fill="hold" display="0">
                  <p:stCondLst>
                    <p:cond delay="indefinite"/>
                  </p:stCondLst>
                  <p:endCondLst>
                    <p:cond evt="onStopAudio" delay="0">
                      <p:tgtEl>
                        <p:sldTgt/>
                      </p:tgtEl>
                    </p:cond>
                  </p:endCondLst>
                </p:cTn>
                <p:tgtEl>
                  <p:spTgt spid="2"/>
                </p:tgtEl>
              </p:cMediaNode>
            </p:audio>
          </p:childTnLst>
        </p:cTn>
      </p:par>
    </p:tnLst>
    <p:bldLst>
      <p:bldP spid="13"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3"/>
          <p:cNvSpPr>
            <a:spLocks noChangeArrowheads="1"/>
          </p:cNvSpPr>
          <p:nvPr/>
        </p:nvSpPr>
        <p:spPr bwMode="auto">
          <a:xfrm>
            <a:off x="353480" y="1298137"/>
            <a:ext cx="1464183" cy="1038746"/>
          </a:xfrm>
          <a:prstGeom prst="rect">
            <a:avLst/>
          </a:prstGeom>
          <a:noFill/>
        </p:spPr>
        <p:txBody>
          <a:bodyPr wrap="none" lIns="68580" tIns="34290" rIns="68580" bIns="34290">
            <a:spAutoFit/>
          </a:bodyPr>
          <a:lstStyle/>
          <a:p>
            <a:pPr algn="ctr">
              <a:spcBef>
                <a:spcPct val="0"/>
              </a:spcBef>
            </a:pPr>
            <a:r>
              <a:rPr lang="zh-CN" altLang="en-US" sz="4500" dirty="0">
                <a:solidFill>
                  <a:schemeClr val="bg1"/>
                </a:solidFill>
                <a:latin typeface="微软雅黑" panose="020B0503020204020204" pitchFamily="34" charset="-122"/>
                <a:ea typeface="微软雅黑" panose="020B0503020204020204" pitchFamily="34" charset="-122"/>
                <a:sym typeface="Calibri" panose="020F0502020204030204" pitchFamily="34" charset="0"/>
              </a:rPr>
              <a:t>目 录</a:t>
            </a:r>
            <a:endParaRPr lang="en-US" altLang="zh-CN" sz="4500" dirty="0">
              <a:solidFill>
                <a:schemeClr val="bg1"/>
              </a:solidFill>
              <a:latin typeface="微软雅黑" panose="020B0503020204020204" pitchFamily="34" charset="-122"/>
              <a:ea typeface="微软雅黑" panose="020B0503020204020204" pitchFamily="34" charset="-122"/>
              <a:sym typeface="Calibri" panose="020F0502020204030204" pitchFamily="34" charset="0"/>
            </a:endParaRPr>
          </a:p>
          <a:p>
            <a:pPr algn="ctr">
              <a:spcBef>
                <a:spcPct val="0"/>
              </a:spcBef>
            </a:pPr>
            <a:r>
              <a:rPr lang="en-US" altLang="zh-CN" dirty="0">
                <a:solidFill>
                  <a:schemeClr val="bg1"/>
                </a:solidFill>
                <a:latin typeface="微软雅黑" panose="020B0503020204020204" pitchFamily="34" charset="-122"/>
                <a:ea typeface="微软雅黑" panose="020B0503020204020204" pitchFamily="34" charset="-122"/>
              </a:rPr>
              <a:t>COMPANY</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 name="任意多边形: 形状 2">
            <a:extLst>
              <a:ext uri="{FF2B5EF4-FFF2-40B4-BE49-F238E27FC236}">
                <a16:creationId xmlns:a16="http://schemas.microsoft.com/office/drawing/2014/main" id="{6096BB95-756D-457A-B9FC-535E0CAED795}"/>
              </a:ext>
            </a:extLst>
          </p:cNvPr>
          <p:cNvSpPr/>
          <p:nvPr/>
        </p:nvSpPr>
        <p:spPr>
          <a:xfrm>
            <a:off x="-24938" y="-8313"/>
            <a:ext cx="4031673" cy="5178829"/>
          </a:xfrm>
          <a:custGeom>
            <a:avLst/>
            <a:gdLst>
              <a:gd name="connsiteX0" fmla="*/ 24938 w 4031673"/>
              <a:gd name="connsiteY0" fmla="*/ 0 h 5178829"/>
              <a:gd name="connsiteX1" fmla="*/ 4031673 w 4031673"/>
              <a:gd name="connsiteY1" fmla="*/ 8313 h 5178829"/>
              <a:gd name="connsiteX2" fmla="*/ 2419003 w 4031673"/>
              <a:gd name="connsiteY2" fmla="*/ 5178829 h 5178829"/>
              <a:gd name="connsiteX3" fmla="*/ 0 w 4031673"/>
              <a:gd name="connsiteY3" fmla="*/ 5178829 h 5178829"/>
              <a:gd name="connsiteX4" fmla="*/ 24938 w 4031673"/>
              <a:gd name="connsiteY4" fmla="*/ 0 h 5178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1673" h="5178829">
                <a:moveTo>
                  <a:pt x="24938" y="0"/>
                </a:moveTo>
                <a:lnTo>
                  <a:pt x="4031673" y="8313"/>
                </a:lnTo>
                <a:lnTo>
                  <a:pt x="2419003" y="5178829"/>
                </a:lnTo>
                <a:lnTo>
                  <a:pt x="0" y="5178829"/>
                </a:lnTo>
                <a:cubicBezTo>
                  <a:pt x="5542" y="3444240"/>
                  <a:pt x="11083" y="1709651"/>
                  <a:pt x="249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a:extLst>
              <a:ext uri="{FF2B5EF4-FFF2-40B4-BE49-F238E27FC236}">
                <a16:creationId xmlns:a16="http://schemas.microsoft.com/office/drawing/2014/main" id="{028D3304-A54A-4D2B-B647-3AEC0C9DD709}"/>
              </a:ext>
            </a:extLst>
          </p:cNvPr>
          <p:cNvSpPr/>
          <p:nvPr/>
        </p:nvSpPr>
        <p:spPr>
          <a:xfrm>
            <a:off x="1479665" y="-16625"/>
            <a:ext cx="2574464" cy="2485505"/>
          </a:xfrm>
          <a:custGeom>
            <a:avLst/>
            <a:gdLst>
              <a:gd name="connsiteX0" fmla="*/ 0 w 2535382"/>
              <a:gd name="connsiteY0" fmla="*/ 0 h 2485505"/>
              <a:gd name="connsiteX1" fmla="*/ 1737360 w 2535382"/>
              <a:gd name="connsiteY1" fmla="*/ 2485505 h 2485505"/>
              <a:gd name="connsiteX2" fmla="*/ 2535382 w 2535382"/>
              <a:gd name="connsiteY2" fmla="*/ 8312 h 2485505"/>
              <a:gd name="connsiteX3" fmla="*/ 0 w 2535382"/>
              <a:gd name="connsiteY3" fmla="*/ 0 h 2485505"/>
            </a:gdLst>
            <a:ahLst/>
            <a:cxnLst>
              <a:cxn ang="0">
                <a:pos x="connsiteX0" y="connsiteY0"/>
              </a:cxn>
              <a:cxn ang="0">
                <a:pos x="connsiteX1" y="connsiteY1"/>
              </a:cxn>
              <a:cxn ang="0">
                <a:pos x="connsiteX2" y="connsiteY2"/>
              </a:cxn>
              <a:cxn ang="0">
                <a:pos x="connsiteX3" y="connsiteY3"/>
              </a:cxn>
            </a:cxnLst>
            <a:rect l="l" t="t" r="r" b="b"/>
            <a:pathLst>
              <a:path w="2535382" h="2485505">
                <a:moveTo>
                  <a:pt x="0" y="0"/>
                </a:moveTo>
                <a:lnTo>
                  <a:pt x="1737360" y="2485505"/>
                </a:lnTo>
                <a:lnTo>
                  <a:pt x="2535382" y="831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形状 6">
            <a:extLst>
              <a:ext uri="{FF2B5EF4-FFF2-40B4-BE49-F238E27FC236}">
                <a16:creationId xmlns:a16="http://schemas.microsoft.com/office/drawing/2014/main" id="{1977D90B-C770-4F47-9EBA-F57A36A4C6D9}"/>
              </a:ext>
            </a:extLst>
          </p:cNvPr>
          <p:cNvSpPr/>
          <p:nvPr/>
        </p:nvSpPr>
        <p:spPr>
          <a:xfrm>
            <a:off x="2402378" y="4131425"/>
            <a:ext cx="1296786" cy="1022466"/>
          </a:xfrm>
          <a:custGeom>
            <a:avLst/>
            <a:gdLst>
              <a:gd name="connsiteX0" fmla="*/ 0 w 1296786"/>
              <a:gd name="connsiteY0" fmla="*/ 1005840 h 1022466"/>
              <a:gd name="connsiteX1" fmla="*/ 315884 w 1296786"/>
              <a:gd name="connsiteY1" fmla="*/ 0 h 1022466"/>
              <a:gd name="connsiteX2" fmla="*/ 1296786 w 1296786"/>
              <a:gd name="connsiteY2" fmla="*/ 1022466 h 1022466"/>
              <a:gd name="connsiteX3" fmla="*/ 0 w 1296786"/>
              <a:gd name="connsiteY3" fmla="*/ 1005840 h 1022466"/>
            </a:gdLst>
            <a:ahLst/>
            <a:cxnLst>
              <a:cxn ang="0">
                <a:pos x="connsiteX0" y="connsiteY0"/>
              </a:cxn>
              <a:cxn ang="0">
                <a:pos x="connsiteX1" y="connsiteY1"/>
              </a:cxn>
              <a:cxn ang="0">
                <a:pos x="connsiteX2" y="connsiteY2"/>
              </a:cxn>
              <a:cxn ang="0">
                <a:pos x="connsiteX3" y="connsiteY3"/>
              </a:cxn>
            </a:cxnLst>
            <a:rect l="l" t="t" r="r" b="b"/>
            <a:pathLst>
              <a:path w="1296786" h="1022466">
                <a:moveTo>
                  <a:pt x="0" y="1005840"/>
                </a:moveTo>
                <a:lnTo>
                  <a:pt x="315884" y="0"/>
                </a:lnTo>
                <a:lnTo>
                  <a:pt x="1296786" y="1022466"/>
                </a:lnTo>
                <a:lnTo>
                  <a:pt x="0" y="10058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9">
            <a:extLst>
              <a:ext uri="{FF2B5EF4-FFF2-40B4-BE49-F238E27FC236}">
                <a16:creationId xmlns:a16="http://schemas.microsoft.com/office/drawing/2014/main" id="{A9C082B1-DE93-4698-A2C0-15DC33D5A0B9}"/>
              </a:ext>
            </a:extLst>
          </p:cNvPr>
          <p:cNvSpPr txBox="1"/>
          <p:nvPr/>
        </p:nvSpPr>
        <p:spPr>
          <a:xfrm>
            <a:off x="4348717" y="1260718"/>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itchFamily="34" charset="-34"/>
                <a:ea typeface="微软雅黑 Light" panose="020B0502040204020203" pitchFamily="34" charset="-122"/>
                <a:cs typeface="IrisUPC" pitchFamily="34" charset="-34"/>
              </a:rPr>
              <a:t>01</a:t>
            </a:r>
            <a:endParaRPr lang="zh-CN" altLang="en-US" sz="4400" dirty="0">
              <a:solidFill>
                <a:schemeClr val="accent1"/>
              </a:solidFill>
              <a:latin typeface="IrisUPC" pitchFamily="34" charset="-34"/>
              <a:ea typeface="微软雅黑 Light" panose="020B0502040204020203" pitchFamily="34" charset="-122"/>
              <a:cs typeface="IrisUPC" pitchFamily="34" charset="-34"/>
            </a:endParaRPr>
          </a:p>
        </p:txBody>
      </p:sp>
      <p:sp>
        <p:nvSpPr>
          <p:cNvPr id="35" name="TextBox 20">
            <a:extLst>
              <a:ext uri="{FF2B5EF4-FFF2-40B4-BE49-F238E27FC236}">
                <a16:creationId xmlns:a16="http://schemas.microsoft.com/office/drawing/2014/main" id="{21412F67-94C1-4FA8-A307-E73B63B01532}"/>
              </a:ext>
            </a:extLst>
          </p:cNvPr>
          <p:cNvSpPr txBox="1"/>
          <p:nvPr/>
        </p:nvSpPr>
        <p:spPr>
          <a:xfrm>
            <a:off x="4348717" y="2076310"/>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itchFamily="34" charset="-34"/>
                <a:ea typeface="微软雅黑 Light" panose="020B0502040204020203" pitchFamily="34" charset="-122"/>
                <a:cs typeface="IrisUPC" pitchFamily="34" charset="-34"/>
              </a:rPr>
              <a:t>02</a:t>
            </a:r>
            <a:endParaRPr lang="zh-CN" altLang="en-US" sz="4400" dirty="0">
              <a:solidFill>
                <a:schemeClr val="accent1"/>
              </a:solidFill>
              <a:latin typeface="IrisUPC" pitchFamily="34" charset="-34"/>
              <a:ea typeface="微软雅黑 Light" panose="020B0502040204020203" pitchFamily="34" charset="-122"/>
              <a:cs typeface="IrisUPC" pitchFamily="34" charset="-34"/>
            </a:endParaRPr>
          </a:p>
        </p:txBody>
      </p:sp>
      <p:sp>
        <p:nvSpPr>
          <p:cNvPr id="36" name="TextBox 21">
            <a:extLst>
              <a:ext uri="{FF2B5EF4-FFF2-40B4-BE49-F238E27FC236}">
                <a16:creationId xmlns:a16="http://schemas.microsoft.com/office/drawing/2014/main" id="{281EEB3D-48B8-4919-82A6-7025F886A756}"/>
              </a:ext>
            </a:extLst>
          </p:cNvPr>
          <p:cNvSpPr txBox="1"/>
          <p:nvPr/>
        </p:nvSpPr>
        <p:spPr>
          <a:xfrm>
            <a:off x="4348717" y="2907148"/>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itchFamily="34" charset="-34"/>
                <a:ea typeface="微软雅黑 Light" panose="020B0502040204020203" pitchFamily="34" charset="-122"/>
                <a:cs typeface="IrisUPC" pitchFamily="34" charset="-34"/>
              </a:rPr>
              <a:t>03</a:t>
            </a:r>
            <a:endParaRPr lang="zh-CN" altLang="en-US" sz="4400" dirty="0">
              <a:solidFill>
                <a:schemeClr val="accent1"/>
              </a:solidFill>
              <a:latin typeface="IrisUPC" pitchFamily="34" charset="-34"/>
              <a:ea typeface="微软雅黑 Light" panose="020B0502040204020203" pitchFamily="34" charset="-122"/>
              <a:cs typeface="IrisUPC" pitchFamily="34" charset="-34"/>
            </a:endParaRPr>
          </a:p>
        </p:txBody>
      </p:sp>
      <p:sp>
        <p:nvSpPr>
          <p:cNvPr id="37" name="TextBox 22">
            <a:extLst>
              <a:ext uri="{FF2B5EF4-FFF2-40B4-BE49-F238E27FC236}">
                <a16:creationId xmlns:a16="http://schemas.microsoft.com/office/drawing/2014/main" id="{B168864D-9506-41A2-AAF7-E61788D17506}"/>
              </a:ext>
            </a:extLst>
          </p:cNvPr>
          <p:cNvSpPr txBox="1"/>
          <p:nvPr/>
        </p:nvSpPr>
        <p:spPr>
          <a:xfrm>
            <a:off x="4348717" y="3722738"/>
            <a:ext cx="591168" cy="562316"/>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itchFamily="34" charset="-34"/>
                <a:ea typeface="微软雅黑 Light" panose="020B0502040204020203" pitchFamily="34" charset="-122"/>
                <a:cs typeface="IrisUPC" pitchFamily="34" charset="-34"/>
              </a:rPr>
              <a:t>04</a:t>
            </a:r>
            <a:endParaRPr lang="zh-CN" altLang="en-US" sz="4400" dirty="0">
              <a:solidFill>
                <a:schemeClr val="accent1"/>
              </a:solidFill>
              <a:latin typeface="IrisUPC" pitchFamily="34" charset="-34"/>
              <a:ea typeface="微软雅黑 Light" panose="020B0502040204020203" pitchFamily="34" charset="-122"/>
              <a:cs typeface="IrisUPC" pitchFamily="34" charset="-34"/>
            </a:endParaRPr>
          </a:p>
        </p:txBody>
      </p:sp>
      <p:sp>
        <p:nvSpPr>
          <p:cNvPr id="38" name="标题层">
            <a:extLst>
              <a:ext uri="{FF2B5EF4-FFF2-40B4-BE49-F238E27FC236}">
                <a16:creationId xmlns:a16="http://schemas.microsoft.com/office/drawing/2014/main" id="{82A38858-1A2E-4F01-9A95-E5B2ACD4CE35}"/>
              </a:ext>
            </a:extLst>
          </p:cNvPr>
          <p:cNvSpPr txBox="1"/>
          <p:nvPr/>
        </p:nvSpPr>
        <p:spPr bwMode="auto">
          <a:xfrm>
            <a:off x="5263921" y="1298137"/>
            <a:ext cx="2340260"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itchFamily="34" charset="-122"/>
                <a:ea typeface="微软雅黑" pitchFamily="34" charset="-122"/>
              </a:rPr>
              <a:t>项目介绍</a:t>
            </a:r>
          </a:p>
        </p:txBody>
      </p:sp>
      <p:sp>
        <p:nvSpPr>
          <p:cNvPr id="39" name="标题层">
            <a:extLst>
              <a:ext uri="{FF2B5EF4-FFF2-40B4-BE49-F238E27FC236}">
                <a16:creationId xmlns:a16="http://schemas.microsoft.com/office/drawing/2014/main" id="{4D95B866-3ACA-4269-92B2-52826B43F92D}"/>
              </a:ext>
            </a:extLst>
          </p:cNvPr>
          <p:cNvSpPr txBox="1"/>
          <p:nvPr/>
        </p:nvSpPr>
        <p:spPr bwMode="auto">
          <a:xfrm>
            <a:off x="5263921" y="2052806"/>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itchFamily="34" charset="-122"/>
                <a:ea typeface="微软雅黑" pitchFamily="34" charset="-122"/>
              </a:rPr>
              <a:t>产品运行</a:t>
            </a:r>
          </a:p>
        </p:txBody>
      </p:sp>
      <p:sp>
        <p:nvSpPr>
          <p:cNvPr id="40" name="标题层">
            <a:extLst>
              <a:ext uri="{FF2B5EF4-FFF2-40B4-BE49-F238E27FC236}">
                <a16:creationId xmlns:a16="http://schemas.microsoft.com/office/drawing/2014/main" id="{34B6AFF8-D4C7-467A-98E2-4FA2C04529D6}"/>
              </a:ext>
            </a:extLst>
          </p:cNvPr>
          <p:cNvSpPr txBox="1"/>
          <p:nvPr/>
        </p:nvSpPr>
        <p:spPr bwMode="auto">
          <a:xfrm>
            <a:off x="5263921" y="2836189"/>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itchFamily="34" charset="-122"/>
                <a:ea typeface="微软雅黑" pitchFamily="34" charset="-122"/>
              </a:rPr>
              <a:t>市场分析</a:t>
            </a:r>
          </a:p>
        </p:txBody>
      </p:sp>
      <p:sp>
        <p:nvSpPr>
          <p:cNvPr id="41" name="标题层">
            <a:extLst>
              <a:ext uri="{FF2B5EF4-FFF2-40B4-BE49-F238E27FC236}">
                <a16:creationId xmlns:a16="http://schemas.microsoft.com/office/drawing/2014/main" id="{E8338E4D-8381-47D4-8446-60D80F5F826C}"/>
              </a:ext>
            </a:extLst>
          </p:cNvPr>
          <p:cNvSpPr txBox="1"/>
          <p:nvPr/>
        </p:nvSpPr>
        <p:spPr bwMode="auto">
          <a:xfrm>
            <a:off x="5263921" y="3648015"/>
            <a:ext cx="2412268" cy="430633"/>
          </a:xfrm>
          <a:prstGeom prst="rect">
            <a:avLst/>
          </a:prstGeom>
          <a:noFill/>
          <a:effectLst/>
        </p:spPr>
        <p:txBody>
          <a:bodyPr wrap="square" lIns="121670" tIns="60834" rIns="121670" bIns="60834">
            <a:spAutoFit/>
          </a:bodyPr>
          <a:lstStyle/>
          <a:p>
            <a:pPr>
              <a:buFontTx/>
              <a:buNone/>
            </a:pPr>
            <a:r>
              <a:rPr lang="zh-CN" altLang="en-US" sz="2000" dirty="0">
                <a:solidFill>
                  <a:schemeClr val="accent1"/>
                </a:solidFill>
                <a:latin typeface="微软雅黑" pitchFamily="34" charset="-122"/>
                <a:ea typeface="微软雅黑" pitchFamily="34" charset="-122"/>
              </a:rPr>
              <a:t>投资回报</a:t>
            </a:r>
          </a:p>
        </p:txBody>
      </p:sp>
      <p:sp>
        <p:nvSpPr>
          <p:cNvPr id="42" name="文本框 7">
            <a:extLst>
              <a:ext uri="{FF2B5EF4-FFF2-40B4-BE49-F238E27FC236}">
                <a16:creationId xmlns:a16="http://schemas.microsoft.com/office/drawing/2014/main" id="{5946B414-EB22-413A-9D08-E220BA7B3C77}"/>
              </a:ext>
            </a:extLst>
          </p:cNvPr>
          <p:cNvSpPr txBox="1"/>
          <p:nvPr/>
        </p:nvSpPr>
        <p:spPr>
          <a:xfrm>
            <a:off x="5335929" y="1656762"/>
            <a:ext cx="2592288" cy="338554"/>
          </a:xfrm>
          <a:prstGeom prst="rect">
            <a:avLst/>
          </a:prstGeom>
          <a:noFill/>
        </p:spPr>
        <p:txBody>
          <a:bodyPr wrap="square" rtlCol="0">
            <a:spAutoFit/>
          </a:bodyPr>
          <a:lstStyle/>
          <a:p>
            <a:pPr>
              <a:buFont typeface="Arial" charset="0"/>
              <a:buNone/>
            </a:pPr>
            <a:r>
              <a:rPr lang="en-US" altLang="zh-CN" sz="800" dirty="0">
                <a:solidFill>
                  <a:schemeClr val="tx1">
                    <a:lumMod val="50000"/>
                    <a:lumOff val="50000"/>
                  </a:schemeClr>
                </a:solidFill>
                <a:latin typeface="Calibri" pitchFamily="34" charset="0"/>
              </a:rPr>
              <a:t>We have many PowerPoint templates that has been specifically designed.</a:t>
            </a:r>
          </a:p>
        </p:txBody>
      </p:sp>
      <p:sp>
        <p:nvSpPr>
          <p:cNvPr id="43" name="文本框 8">
            <a:extLst>
              <a:ext uri="{FF2B5EF4-FFF2-40B4-BE49-F238E27FC236}">
                <a16:creationId xmlns:a16="http://schemas.microsoft.com/office/drawing/2014/main" id="{A90FA2D2-08CB-48C6-8E95-61D8C5ABEDA3}"/>
              </a:ext>
            </a:extLst>
          </p:cNvPr>
          <p:cNvSpPr txBox="1"/>
          <p:nvPr/>
        </p:nvSpPr>
        <p:spPr>
          <a:xfrm>
            <a:off x="5335929" y="2448850"/>
            <a:ext cx="2772308" cy="338554"/>
          </a:xfrm>
          <a:prstGeom prst="rect">
            <a:avLst/>
          </a:prstGeom>
          <a:noFill/>
        </p:spPr>
        <p:txBody>
          <a:bodyPr wrap="square" rtlCol="0">
            <a:spAutoFit/>
          </a:bodyPr>
          <a:lstStyle/>
          <a:p>
            <a:pPr>
              <a:buFont typeface="Arial" charset="0"/>
              <a:buNone/>
            </a:pPr>
            <a:r>
              <a:rPr lang="en-US" altLang="zh-CN" sz="800" dirty="0">
                <a:solidFill>
                  <a:schemeClr val="tx1">
                    <a:lumMod val="50000"/>
                    <a:lumOff val="50000"/>
                  </a:schemeClr>
                </a:solidFill>
                <a:latin typeface="Calibri" pitchFamily="34" charset="0"/>
              </a:rPr>
              <a:t>We have many PowerPoint templates that has been specifically designed.</a:t>
            </a:r>
          </a:p>
        </p:txBody>
      </p:sp>
      <p:sp>
        <p:nvSpPr>
          <p:cNvPr id="44" name="文本框 9">
            <a:extLst>
              <a:ext uri="{FF2B5EF4-FFF2-40B4-BE49-F238E27FC236}">
                <a16:creationId xmlns:a16="http://schemas.microsoft.com/office/drawing/2014/main" id="{DD797C2C-D0BD-4BA0-ACAF-68BD5BF788C5}"/>
              </a:ext>
            </a:extLst>
          </p:cNvPr>
          <p:cNvSpPr txBox="1"/>
          <p:nvPr/>
        </p:nvSpPr>
        <p:spPr>
          <a:xfrm>
            <a:off x="5310014" y="3276942"/>
            <a:ext cx="2474187" cy="338554"/>
          </a:xfrm>
          <a:prstGeom prst="rect">
            <a:avLst/>
          </a:prstGeom>
          <a:noFill/>
        </p:spPr>
        <p:txBody>
          <a:bodyPr wrap="square" rtlCol="0">
            <a:spAutoFit/>
          </a:bodyPr>
          <a:lstStyle/>
          <a:p>
            <a:pPr>
              <a:buFont typeface="Arial" charset="0"/>
              <a:buNone/>
            </a:pPr>
            <a:r>
              <a:rPr lang="en-US" altLang="zh-CN" sz="800" dirty="0">
                <a:solidFill>
                  <a:schemeClr val="tx1">
                    <a:lumMod val="50000"/>
                    <a:lumOff val="50000"/>
                  </a:schemeClr>
                </a:solidFill>
                <a:latin typeface="Calibri" pitchFamily="34" charset="0"/>
              </a:rPr>
              <a:t>We have many PowerPoint templates that has been specifically designed.</a:t>
            </a:r>
          </a:p>
        </p:txBody>
      </p:sp>
      <p:sp>
        <p:nvSpPr>
          <p:cNvPr id="45" name="文本框 10">
            <a:extLst>
              <a:ext uri="{FF2B5EF4-FFF2-40B4-BE49-F238E27FC236}">
                <a16:creationId xmlns:a16="http://schemas.microsoft.com/office/drawing/2014/main" id="{214EE727-0141-48E5-BABB-2DA3C4BD1391}"/>
              </a:ext>
            </a:extLst>
          </p:cNvPr>
          <p:cNvSpPr txBox="1"/>
          <p:nvPr/>
        </p:nvSpPr>
        <p:spPr>
          <a:xfrm>
            <a:off x="5299924" y="4080063"/>
            <a:ext cx="2509993" cy="338554"/>
          </a:xfrm>
          <a:prstGeom prst="rect">
            <a:avLst/>
          </a:prstGeom>
          <a:noFill/>
        </p:spPr>
        <p:txBody>
          <a:bodyPr wrap="square" rtlCol="0">
            <a:spAutoFit/>
          </a:bodyPr>
          <a:lstStyle/>
          <a:p>
            <a:pPr>
              <a:buFont typeface="Arial" charset="0"/>
              <a:buNone/>
            </a:pPr>
            <a:r>
              <a:rPr lang="en-US" altLang="zh-CN" sz="800" dirty="0">
                <a:solidFill>
                  <a:schemeClr val="tx1">
                    <a:lumMod val="50000"/>
                    <a:lumOff val="50000"/>
                  </a:schemeClr>
                </a:solidFill>
                <a:latin typeface="Calibri" pitchFamily="34" charset="0"/>
              </a:rPr>
              <a:t>We have many PowerPoint templates that has been specifically designed.</a:t>
            </a:r>
          </a:p>
        </p:txBody>
      </p:sp>
    </p:spTree>
    <p:extLst>
      <p:ext uri="{BB962C8B-B14F-4D97-AF65-F5344CB8AC3E}">
        <p14:creationId xmlns:p14="http://schemas.microsoft.com/office/powerpoint/2010/main" val="1766389898"/>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slide(fromLeft)">
                                      <p:cBhvr>
                                        <p:cTn id="22" dur="500"/>
                                        <p:tgtEl>
                                          <p:spTgt spid="34"/>
                                        </p:tgtEl>
                                      </p:cBhvr>
                                    </p:animEffect>
                                  </p:childTnLst>
                                </p:cTn>
                              </p:par>
                            </p:childTnLst>
                          </p:cTn>
                        </p:par>
                        <p:par>
                          <p:cTn id="23" fill="hold">
                            <p:stCondLst>
                              <p:cond delay="2000"/>
                            </p:stCondLst>
                            <p:childTnLst>
                              <p:par>
                                <p:cTn id="24" presetID="2" presetClass="entr" presetSubtype="2" decel="52500"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400" fill="hold"/>
                                        <p:tgtEl>
                                          <p:spTgt spid="38"/>
                                        </p:tgtEl>
                                        <p:attrNameLst>
                                          <p:attrName>ppt_x</p:attrName>
                                        </p:attrNameLst>
                                      </p:cBhvr>
                                      <p:tavLst>
                                        <p:tav tm="0">
                                          <p:val>
                                            <p:strVal val="1+#ppt_w/2"/>
                                          </p:val>
                                        </p:tav>
                                        <p:tav tm="100000">
                                          <p:val>
                                            <p:strVal val="#ppt_x"/>
                                          </p:val>
                                        </p:tav>
                                      </p:tavLst>
                                    </p:anim>
                                    <p:anim calcmode="lin" valueType="num">
                                      <p:cBhvr additive="base">
                                        <p:cTn id="27" dur="400" fill="hold"/>
                                        <p:tgtEl>
                                          <p:spTgt spid="38"/>
                                        </p:tgtEl>
                                        <p:attrNameLst>
                                          <p:attrName>ppt_y</p:attrName>
                                        </p:attrNameLst>
                                      </p:cBhvr>
                                      <p:tavLst>
                                        <p:tav tm="0">
                                          <p:val>
                                            <p:strVal val="#ppt_y"/>
                                          </p:val>
                                        </p:tav>
                                        <p:tav tm="100000">
                                          <p:val>
                                            <p:strVal val="#ppt_y"/>
                                          </p:val>
                                        </p:tav>
                                      </p:tavLst>
                                    </p:anim>
                                  </p:childTnLst>
                                </p:cTn>
                              </p:par>
                              <p:par>
                                <p:cTn id="28" presetID="12" presetClass="entr" presetSubtype="4"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slide(fromBottom)">
                                      <p:cBhvr>
                                        <p:cTn id="30" dur="500"/>
                                        <p:tgtEl>
                                          <p:spTgt spid="42"/>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slide(fromLeft)">
                                      <p:cBhvr>
                                        <p:cTn id="34" dur="500"/>
                                        <p:tgtEl>
                                          <p:spTgt spid="35"/>
                                        </p:tgtEl>
                                      </p:cBhvr>
                                    </p:animEffect>
                                  </p:childTnLst>
                                </p:cTn>
                              </p:par>
                            </p:childTnLst>
                          </p:cTn>
                        </p:par>
                        <p:par>
                          <p:cTn id="35" fill="hold">
                            <p:stCondLst>
                              <p:cond delay="3000"/>
                            </p:stCondLst>
                            <p:childTnLst>
                              <p:par>
                                <p:cTn id="36" presetID="2" presetClass="entr" presetSubtype="2" decel="52500"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400" fill="hold"/>
                                        <p:tgtEl>
                                          <p:spTgt spid="39"/>
                                        </p:tgtEl>
                                        <p:attrNameLst>
                                          <p:attrName>ppt_x</p:attrName>
                                        </p:attrNameLst>
                                      </p:cBhvr>
                                      <p:tavLst>
                                        <p:tav tm="0">
                                          <p:val>
                                            <p:strVal val="1+#ppt_w/2"/>
                                          </p:val>
                                        </p:tav>
                                        <p:tav tm="100000">
                                          <p:val>
                                            <p:strVal val="#ppt_x"/>
                                          </p:val>
                                        </p:tav>
                                      </p:tavLst>
                                    </p:anim>
                                    <p:anim calcmode="lin" valueType="num">
                                      <p:cBhvr additive="base">
                                        <p:cTn id="39" dur="400" fill="hold"/>
                                        <p:tgtEl>
                                          <p:spTgt spid="39"/>
                                        </p:tgtEl>
                                        <p:attrNameLst>
                                          <p:attrName>ppt_y</p:attrName>
                                        </p:attrNameLst>
                                      </p:cBhvr>
                                      <p:tavLst>
                                        <p:tav tm="0">
                                          <p:val>
                                            <p:strVal val="#ppt_y"/>
                                          </p:val>
                                        </p:tav>
                                        <p:tav tm="100000">
                                          <p:val>
                                            <p:strVal val="#ppt_y"/>
                                          </p:val>
                                        </p:tav>
                                      </p:tavLst>
                                    </p:anim>
                                  </p:childTnLst>
                                </p:cTn>
                              </p:par>
                              <p:par>
                                <p:cTn id="40" presetID="12" presetClass="entr" presetSubtype="4"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slide(fromBottom)">
                                      <p:cBhvr>
                                        <p:cTn id="42" dur="500"/>
                                        <p:tgtEl>
                                          <p:spTgt spid="43"/>
                                        </p:tgtEl>
                                      </p:cBhvr>
                                    </p:animEffect>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slide(fromLeft)">
                                      <p:cBhvr>
                                        <p:cTn id="46" dur="500"/>
                                        <p:tgtEl>
                                          <p:spTgt spid="36"/>
                                        </p:tgtEl>
                                      </p:cBhvr>
                                    </p:animEffect>
                                  </p:childTnLst>
                                </p:cTn>
                              </p:par>
                            </p:childTnLst>
                          </p:cTn>
                        </p:par>
                        <p:par>
                          <p:cTn id="47" fill="hold">
                            <p:stCondLst>
                              <p:cond delay="4000"/>
                            </p:stCondLst>
                            <p:childTnLst>
                              <p:par>
                                <p:cTn id="48" presetID="2" presetClass="entr" presetSubtype="2" decel="5250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400" fill="hold"/>
                                        <p:tgtEl>
                                          <p:spTgt spid="40"/>
                                        </p:tgtEl>
                                        <p:attrNameLst>
                                          <p:attrName>ppt_x</p:attrName>
                                        </p:attrNameLst>
                                      </p:cBhvr>
                                      <p:tavLst>
                                        <p:tav tm="0">
                                          <p:val>
                                            <p:strVal val="1+#ppt_w/2"/>
                                          </p:val>
                                        </p:tav>
                                        <p:tav tm="100000">
                                          <p:val>
                                            <p:strVal val="#ppt_x"/>
                                          </p:val>
                                        </p:tav>
                                      </p:tavLst>
                                    </p:anim>
                                    <p:anim calcmode="lin" valueType="num">
                                      <p:cBhvr additive="base">
                                        <p:cTn id="51" dur="400" fill="hold"/>
                                        <p:tgtEl>
                                          <p:spTgt spid="40"/>
                                        </p:tgtEl>
                                        <p:attrNameLst>
                                          <p:attrName>ppt_y</p:attrName>
                                        </p:attrNameLst>
                                      </p:cBhvr>
                                      <p:tavLst>
                                        <p:tav tm="0">
                                          <p:val>
                                            <p:strVal val="#ppt_y"/>
                                          </p:val>
                                        </p:tav>
                                        <p:tav tm="100000">
                                          <p:val>
                                            <p:strVal val="#ppt_y"/>
                                          </p:val>
                                        </p:tav>
                                      </p:tavLst>
                                    </p:anim>
                                  </p:childTnLst>
                                </p:cTn>
                              </p:par>
                              <p:par>
                                <p:cTn id="52" presetID="12" presetClass="entr" presetSubtype="4"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slide(fromBottom)">
                                      <p:cBhvr>
                                        <p:cTn id="54" dur="500"/>
                                        <p:tgtEl>
                                          <p:spTgt spid="44"/>
                                        </p:tgtEl>
                                      </p:cBhvr>
                                    </p:animEffect>
                                  </p:childTnLst>
                                </p:cTn>
                              </p:par>
                            </p:childTnLst>
                          </p:cTn>
                        </p:par>
                        <p:par>
                          <p:cTn id="55" fill="hold">
                            <p:stCondLst>
                              <p:cond delay="4500"/>
                            </p:stCondLst>
                            <p:childTnLst>
                              <p:par>
                                <p:cTn id="56" presetID="12" presetClass="entr" presetSubtype="8"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slide(fromLeft)">
                                      <p:cBhvr>
                                        <p:cTn id="58" dur="500"/>
                                        <p:tgtEl>
                                          <p:spTgt spid="37"/>
                                        </p:tgtEl>
                                      </p:cBhvr>
                                    </p:animEffect>
                                  </p:childTnLst>
                                </p:cTn>
                              </p:par>
                            </p:childTnLst>
                          </p:cTn>
                        </p:par>
                        <p:par>
                          <p:cTn id="59" fill="hold">
                            <p:stCondLst>
                              <p:cond delay="5000"/>
                            </p:stCondLst>
                            <p:childTnLst>
                              <p:par>
                                <p:cTn id="60" presetID="2" presetClass="entr" presetSubtype="2" decel="52500"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400" fill="hold"/>
                                        <p:tgtEl>
                                          <p:spTgt spid="41"/>
                                        </p:tgtEl>
                                        <p:attrNameLst>
                                          <p:attrName>ppt_x</p:attrName>
                                        </p:attrNameLst>
                                      </p:cBhvr>
                                      <p:tavLst>
                                        <p:tav tm="0">
                                          <p:val>
                                            <p:strVal val="1+#ppt_w/2"/>
                                          </p:val>
                                        </p:tav>
                                        <p:tav tm="100000">
                                          <p:val>
                                            <p:strVal val="#ppt_x"/>
                                          </p:val>
                                        </p:tav>
                                      </p:tavLst>
                                    </p:anim>
                                    <p:anim calcmode="lin" valueType="num">
                                      <p:cBhvr additive="base">
                                        <p:cTn id="63" dur="400" fill="hold"/>
                                        <p:tgtEl>
                                          <p:spTgt spid="41"/>
                                        </p:tgtEl>
                                        <p:attrNameLst>
                                          <p:attrName>ppt_y</p:attrName>
                                        </p:attrNameLst>
                                      </p:cBhvr>
                                      <p:tavLst>
                                        <p:tav tm="0">
                                          <p:val>
                                            <p:strVal val="#ppt_y"/>
                                          </p:val>
                                        </p:tav>
                                        <p:tav tm="100000">
                                          <p:val>
                                            <p:strVal val="#ppt_y"/>
                                          </p:val>
                                        </p:tav>
                                      </p:tavLst>
                                    </p:anim>
                                  </p:childTnLst>
                                </p:cTn>
                              </p:par>
                              <p:par>
                                <p:cTn id="64" presetID="12" presetClass="entr" presetSubtype="4"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Effect transition="in" filter="slide(fromBottom)">
                                      <p:cBhvr>
                                        <p:cTn id="6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2481484" y="1551050"/>
            <a:ext cx="6662516" cy="589311"/>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chemeClr val="accent2"/>
          </a:solidFill>
          <a:ln>
            <a:noFill/>
          </a:ln>
          <a:extLst/>
        </p:spPr>
        <p:txBody>
          <a:bodyPr lIns="68562" tIns="34281" rIns="68562" bIns="34281"/>
          <a:lstStyle/>
          <a:p>
            <a:endParaRPr lang="zh-CN" altLang="en-US"/>
          </a:p>
        </p:txBody>
      </p:sp>
      <p:sp>
        <p:nvSpPr>
          <p:cNvPr id="10" name="Freeform 6"/>
          <p:cNvSpPr>
            <a:spLocks/>
          </p:cNvSpPr>
          <p:nvPr/>
        </p:nvSpPr>
        <p:spPr bwMode="auto">
          <a:xfrm>
            <a:off x="0" y="3148787"/>
            <a:ext cx="4270294" cy="4381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1" name="Freeform 7"/>
          <p:cNvSpPr>
            <a:spLocks/>
          </p:cNvSpPr>
          <p:nvPr/>
        </p:nvSpPr>
        <p:spPr bwMode="auto">
          <a:xfrm>
            <a:off x="0" y="1924272"/>
            <a:ext cx="8046672" cy="136857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accent3"/>
          </a:solidFill>
          <a:ln>
            <a:noFill/>
          </a:ln>
        </p:spPr>
        <p:txBody>
          <a:bodyPr lIns="68562" tIns="34281" rIns="68562" bIns="34281"/>
          <a:lstStyle/>
          <a:p>
            <a:endParaRPr lang="zh-CN" altLang="en-US"/>
          </a:p>
        </p:txBody>
      </p:sp>
      <p:sp>
        <p:nvSpPr>
          <p:cNvPr id="12" name="Freeform 8"/>
          <p:cNvSpPr>
            <a:spLocks/>
          </p:cNvSpPr>
          <p:nvPr/>
        </p:nvSpPr>
        <p:spPr bwMode="auto">
          <a:xfrm>
            <a:off x="8431295" y="1551050"/>
            <a:ext cx="328081" cy="530349"/>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5" name="TextBox 11"/>
          <p:cNvSpPr txBox="1">
            <a:spLocks noChangeArrowheads="1"/>
          </p:cNvSpPr>
          <p:nvPr/>
        </p:nvSpPr>
        <p:spPr bwMode="auto">
          <a:xfrm>
            <a:off x="2028726" y="212793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Tx/>
              <a:buNone/>
            </a:pPr>
            <a:r>
              <a:rPr lang="zh-CN" altLang="en-US" sz="2400" b="1" dirty="0">
                <a:solidFill>
                  <a:schemeClr val="bg1"/>
                </a:solidFill>
                <a:latin typeface="微软雅黑" pitchFamily="34" charset="-122"/>
                <a:ea typeface="微软雅黑" pitchFamily="34" charset="-122"/>
              </a:rPr>
              <a:t>项目介绍</a:t>
            </a:r>
          </a:p>
        </p:txBody>
      </p:sp>
      <p:sp>
        <p:nvSpPr>
          <p:cNvPr id="16" name="TextBox 12"/>
          <p:cNvSpPr txBox="1">
            <a:spLocks noChangeArrowheads="1"/>
          </p:cNvSpPr>
          <p:nvPr/>
        </p:nvSpPr>
        <p:spPr bwMode="auto">
          <a:xfrm>
            <a:off x="1228222" y="1944395"/>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800" dirty="0">
                <a:solidFill>
                  <a:srgbClr val="FFFFFF"/>
                </a:solidFill>
                <a:latin typeface="微软雅黑" pitchFamily="34" charset="-122"/>
                <a:ea typeface="微软雅黑" pitchFamily="34" charset="-122"/>
              </a:rPr>
              <a:t>1</a:t>
            </a:r>
            <a:endParaRPr lang="zh-CN" altLang="en-US" sz="8800" dirty="0">
              <a:solidFill>
                <a:srgbClr val="FFFFFF"/>
              </a:solidFill>
              <a:latin typeface="微软雅黑" pitchFamily="34" charset="-122"/>
              <a:ea typeface="微软雅黑" pitchFamily="34" charset="-122"/>
            </a:endParaRPr>
          </a:p>
        </p:txBody>
      </p:sp>
      <p:sp>
        <p:nvSpPr>
          <p:cNvPr id="17" name="TextBox 1"/>
          <p:cNvSpPr txBox="1">
            <a:spLocks noChangeArrowheads="1"/>
          </p:cNvSpPr>
          <p:nvPr/>
        </p:nvSpPr>
        <p:spPr bwMode="auto">
          <a:xfrm>
            <a:off x="2031605" y="2708176"/>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593368" y="2740805"/>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dirty="0">
                <a:solidFill>
                  <a:srgbClr val="FFFFFF"/>
                </a:solidFill>
              </a:rPr>
              <a:t>Part</a:t>
            </a:r>
            <a:endParaRPr lang="zh-CN" altLang="en-US" sz="2100" dirty="0">
              <a:solidFill>
                <a:srgbClr val="FFFFFF"/>
              </a:solidFill>
            </a:endParaRPr>
          </a:p>
        </p:txBody>
      </p:sp>
    </p:spTree>
    <p:extLst>
      <p:ext uri="{BB962C8B-B14F-4D97-AF65-F5344CB8AC3E}">
        <p14:creationId xmlns:p14="http://schemas.microsoft.com/office/powerpoint/2010/main" val="7176670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 calcmode="lin" valueType="num">
                                      <p:cBhvr>
                                        <p:cTn id="21" dur="300" fill="hold"/>
                                        <p:tgtEl>
                                          <p:spTgt spid="12"/>
                                        </p:tgtEl>
                                        <p:attrNameLst>
                                          <p:attrName>style.rotation</p:attrName>
                                        </p:attrNameLst>
                                      </p:cBhvr>
                                      <p:tavLst>
                                        <p:tav tm="0">
                                          <p:val>
                                            <p:fltVal val="90"/>
                                          </p:val>
                                        </p:tav>
                                        <p:tav tm="100000">
                                          <p:val>
                                            <p:fltVal val="0"/>
                                          </p:val>
                                        </p:tav>
                                      </p:tavLst>
                                    </p:anim>
                                    <p:animEffect transition="in" filter="fade">
                                      <p:cBhvr>
                                        <p:cTn id="22" dur="300"/>
                                        <p:tgtEl>
                                          <p:spTgt spid="12"/>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2300"/>
                            </p:stCondLst>
                            <p:childTnLst>
                              <p:par>
                                <p:cTn id="30" presetID="31"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 calcmode="lin" valueType="num">
                                      <p:cBhvr>
                                        <p:cTn id="34" dur="500" fill="hold"/>
                                        <p:tgtEl>
                                          <p:spTgt spid="16"/>
                                        </p:tgtEl>
                                        <p:attrNameLst>
                                          <p:attrName>style.rotation</p:attrName>
                                        </p:attrNameLst>
                                      </p:cBhvr>
                                      <p:tavLst>
                                        <p:tav tm="0">
                                          <p:val>
                                            <p:fltVal val="90"/>
                                          </p:val>
                                        </p:tav>
                                        <p:tav tm="100000">
                                          <p:val>
                                            <p:fltVal val="0"/>
                                          </p:val>
                                        </p:tav>
                                      </p:tavLst>
                                    </p:anim>
                                    <p:animEffect transition="in" filter="fade">
                                      <p:cBhvr>
                                        <p:cTn id="35" dur="500"/>
                                        <p:tgtEl>
                                          <p:spTgt spid="16"/>
                                        </p:tgtEl>
                                      </p:cBhvr>
                                    </p:animEffect>
                                  </p:childTnLst>
                                </p:cTn>
                              </p:par>
                            </p:childTnLst>
                          </p:cTn>
                        </p:par>
                        <p:par>
                          <p:cTn id="36" fill="hold">
                            <p:stCondLst>
                              <p:cond delay="28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300"/>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5" grpId="0" autoUpdateAnimBg="0"/>
      <p:bldP spid="16" grpId="0" autoUpdateAnimBg="0"/>
      <p:bldP spid="17" grpId="0" autoUpdateAnimBg="0"/>
      <p:bldP spid="18"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2"/>
          <p:cNvGrpSpPr/>
          <p:nvPr/>
        </p:nvGrpSpPr>
        <p:grpSpPr>
          <a:xfrm>
            <a:off x="598870" y="2099355"/>
            <a:ext cx="8029866" cy="1559362"/>
            <a:chOff x="806609" y="3509755"/>
            <a:chExt cx="10343040" cy="2008187"/>
          </a:xfrm>
        </p:grpSpPr>
        <p:grpSp>
          <p:nvGrpSpPr>
            <p:cNvPr id="3" name="组合 44"/>
            <p:cNvGrpSpPr>
              <a:grpSpLocks/>
            </p:cNvGrpSpPr>
            <p:nvPr/>
          </p:nvGrpSpPr>
          <p:grpSpPr bwMode="auto">
            <a:xfrm>
              <a:off x="806609" y="3532106"/>
              <a:ext cx="10343040" cy="1959292"/>
              <a:chOff x="1278168" y="2752056"/>
              <a:chExt cx="9402532" cy="1781844"/>
            </a:xfrm>
          </p:grpSpPr>
          <p:sp>
            <p:nvSpPr>
              <p:cNvPr id="37" name="椭圆 28"/>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Arial" panose="020B0604020202020204" pitchFamily="34" charset="0"/>
                </a:endParaRPr>
              </a:p>
            </p:txBody>
          </p:sp>
          <p:sp>
            <p:nvSpPr>
              <p:cNvPr id="38" name="椭圆 28"/>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Arial" panose="020B0604020202020204" pitchFamily="34" charset="0"/>
                </a:endParaRPr>
              </a:p>
            </p:txBody>
          </p:sp>
          <p:sp>
            <p:nvSpPr>
              <p:cNvPr id="39" name="椭圆 28"/>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Arial" panose="020B0604020202020204" pitchFamily="34" charset="0"/>
                </a:endParaRPr>
              </a:p>
            </p:txBody>
          </p:sp>
          <p:sp>
            <p:nvSpPr>
              <p:cNvPr id="40" name="椭圆 28"/>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latin typeface="Arial" panose="020B0604020202020204" pitchFamily="34" charset="0"/>
                </a:endParaRPr>
              </a:p>
            </p:txBody>
          </p:sp>
          <p:cxnSp>
            <p:nvCxnSpPr>
              <p:cNvPr id="41" name="直接连接符 40"/>
              <p:cNvCxnSpPr/>
              <p:nvPr/>
            </p:nvCxnSpPr>
            <p:spPr>
              <a:xfrm>
                <a:off x="9552016" y="3641390"/>
                <a:ext cx="1128684" cy="0"/>
              </a:xfrm>
              <a:prstGeom prst="line">
                <a:avLst/>
              </a:prstGeom>
              <a:ln w="9525">
                <a:solidFill>
                  <a:schemeClr val="tx1">
                    <a:lumMod val="50000"/>
                    <a:lumOff val="5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278168" y="3642979"/>
                <a:ext cx="1128684" cy="0"/>
              </a:xfrm>
              <a:prstGeom prst="line">
                <a:avLst/>
              </a:prstGeom>
              <a:ln w="9525">
                <a:solidFill>
                  <a:schemeClr val="tx1">
                    <a:lumMod val="50000"/>
                    <a:lumOff val="50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4" name="组合 24"/>
            <p:cNvGrpSpPr/>
            <p:nvPr/>
          </p:nvGrpSpPr>
          <p:grpSpPr>
            <a:xfrm>
              <a:off x="1999647" y="3520931"/>
              <a:ext cx="1997013" cy="1997011"/>
              <a:chOff x="2389188" y="2700655"/>
              <a:chExt cx="1815465" cy="1815465"/>
            </a:xfrm>
          </p:grpSpPr>
          <p:sp>
            <p:nvSpPr>
              <p:cNvPr id="35" name="矩形 34"/>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58" tIns="64279" rIns="128558" bIns="64279" numCol="1" spcCol="0" rtlCol="0" fromWordArt="0" anchor="ctr" anchorCtr="0" forceAA="0" compatLnSpc="1">
                <a:prstTxWarp prst="textNoShape">
                  <a:avLst/>
                </a:prstTxWarp>
                <a:noAutofit/>
              </a:bodyPr>
              <a:lstStyle/>
              <a:p>
                <a:pPr algn="ctr"/>
                <a:endParaRPr lang="zh-CN" altLang="en-US">
                  <a:solidFill>
                    <a:prstClr val="white"/>
                  </a:solidFill>
                  <a:latin typeface="Arial" panose="020B0604020202020204" pitchFamily="34" charset="0"/>
                </a:endParaRPr>
              </a:p>
            </p:txBody>
          </p:sp>
          <p:sp>
            <p:nvSpPr>
              <p:cNvPr id="36" name="空心弧 35"/>
              <p:cNvSpPr/>
              <p:nvPr/>
            </p:nvSpPr>
            <p:spPr>
              <a:xfrm rot="19800000">
                <a:off x="2398394" y="2704383"/>
                <a:ext cx="1797050" cy="1797050"/>
              </a:xfrm>
              <a:prstGeom prst="blockArc">
                <a:avLst>
                  <a:gd name="adj1" fmla="val 10782304"/>
                  <a:gd name="adj2" fmla="val 12569082"/>
                  <a:gd name="adj3" fmla="val 2151"/>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Arial" panose="020B0604020202020204" pitchFamily="34" charset="0"/>
                </a:endParaRPr>
              </a:p>
            </p:txBody>
          </p:sp>
        </p:grpSp>
        <p:grpSp>
          <p:nvGrpSpPr>
            <p:cNvPr id="5" name="组合 25"/>
            <p:cNvGrpSpPr/>
            <p:nvPr/>
          </p:nvGrpSpPr>
          <p:grpSpPr>
            <a:xfrm>
              <a:off x="3984039" y="3509755"/>
              <a:ext cx="1997013" cy="1997012"/>
              <a:chOff x="4166508" y="2732405"/>
              <a:chExt cx="1815465" cy="1815465"/>
            </a:xfrm>
          </p:grpSpPr>
          <p:sp>
            <p:nvSpPr>
              <p:cNvPr id="33" name="矩形 32"/>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58" tIns="64279" rIns="128558" bIns="64279" numCol="1" spcCol="0" rtlCol="0" fromWordArt="0" anchor="ctr" anchorCtr="0" forceAA="0" compatLnSpc="1">
                <a:prstTxWarp prst="textNoShape">
                  <a:avLst/>
                </a:prstTxWarp>
                <a:noAutofit/>
              </a:bodyPr>
              <a:lstStyle/>
              <a:p>
                <a:pPr algn="ctr"/>
                <a:endParaRPr lang="zh-CN" altLang="en-US">
                  <a:solidFill>
                    <a:prstClr val="white"/>
                  </a:solidFill>
                  <a:latin typeface="Arial" panose="020B0604020202020204" pitchFamily="34" charset="0"/>
                </a:endParaRPr>
              </a:p>
            </p:txBody>
          </p:sp>
          <p:sp>
            <p:nvSpPr>
              <p:cNvPr id="34" name="空心弧 33"/>
              <p:cNvSpPr/>
              <p:nvPr/>
            </p:nvSpPr>
            <p:spPr>
              <a:xfrm>
                <a:off x="4178300" y="2746375"/>
                <a:ext cx="1797050" cy="1797050"/>
              </a:xfrm>
              <a:prstGeom prst="blockArc">
                <a:avLst>
                  <a:gd name="adj1" fmla="val 10861918"/>
                  <a:gd name="adj2" fmla="val 12575204"/>
                  <a:gd name="adj3" fmla="val 2129"/>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Arial" panose="020B0604020202020204" pitchFamily="34" charset="0"/>
                </a:endParaRPr>
              </a:p>
            </p:txBody>
          </p:sp>
        </p:grpSp>
        <p:grpSp>
          <p:nvGrpSpPr>
            <p:cNvPr id="6" name="组合 26"/>
            <p:cNvGrpSpPr/>
            <p:nvPr/>
          </p:nvGrpSpPr>
          <p:grpSpPr>
            <a:xfrm>
              <a:off x="5973764" y="3518136"/>
              <a:ext cx="1997013" cy="1997012"/>
              <a:chOff x="5975350" y="2740024"/>
              <a:chExt cx="1815465" cy="1815465"/>
            </a:xfrm>
          </p:grpSpPr>
          <p:sp>
            <p:nvSpPr>
              <p:cNvPr id="31" name="矩形 30"/>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58" tIns="64279" rIns="128558" bIns="64279" numCol="1" spcCol="0" rtlCol="0" fromWordArt="0" anchor="ctr" anchorCtr="0" forceAA="0" compatLnSpc="1">
                <a:prstTxWarp prst="textNoShape">
                  <a:avLst/>
                </a:prstTxWarp>
                <a:noAutofit/>
              </a:bodyPr>
              <a:lstStyle/>
              <a:p>
                <a:pPr algn="ctr"/>
                <a:endParaRPr lang="zh-CN" altLang="en-US">
                  <a:solidFill>
                    <a:prstClr val="white"/>
                  </a:solidFill>
                  <a:latin typeface="Arial" panose="020B0604020202020204" pitchFamily="34" charset="0"/>
                </a:endParaRPr>
              </a:p>
            </p:txBody>
          </p:sp>
          <p:sp>
            <p:nvSpPr>
              <p:cNvPr id="32" name="空心弧 31"/>
              <p:cNvSpPr/>
              <p:nvPr/>
            </p:nvSpPr>
            <p:spPr>
              <a:xfrm rot="19800000">
                <a:off x="5983288" y="2751138"/>
                <a:ext cx="1797050" cy="1797050"/>
              </a:xfrm>
              <a:prstGeom prst="blockArc">
                <a:avLst>
                  <a:gd name="adj1" fmla="val 10800000"/>
                  <a:gd name="adj2" fmla="val 12569082"/>
                  <a:gd name="adj3" fmla="val 2151"/>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Arial" panose="020B0604020202020204" pitchFamily="34" charset="0"/>
                </a:endParaRPr>
              </a:p>
            </p:txBody>
          </p:sp>
        </p:grpSp>
        <p:grpSp>
          <p:nvGrpSpPr>
            <p:cNvPr id="7" name="组合 27"/>
            <p:cNvGrpSpPr/>
            <p:nvPr/>
          </p:nvGrpSpPr>
          <p:grpSpPr>
            <a:xfrm>
              <a:off x="7930612" y="3516740"/>
              <a:ext cx="1997013" cy="1997012"/>
              <a:chOff x="7754303" y="2738755"/>
              <a:chExt cx="1815465" cy="1815465"/>
            </a:xfrm>
          </p:grpSpPr>
          <p:sp>
            <p:nvSpPr>
              <p:cNvPr id="29" name="矩形 28"/>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58" tIns="64279" rIns="128558" bIns="64279" numCol="1" spcCol="0" rtlCol="0" fromWordArt="0" anchor="ctr" anchorCtr="0" forceAA="0" compatLnSpc="1">
                <a:prstTxWarp prst="textNoShape">
                  <a:avLst/>
                </a:prstTxWarp>
                <a:noAutofit/>
              </a:bodyPr>
              <a:lstStyle/>
              <a:p>
                <a:pPr algn="ctr"/>
                <a:endParaRPr lang="zh-CN" altLang="en-US">
                  <a:solidFill>
                    <a:prstClr val="white"/>
                  </a:solidFill>
                  <a:latin typeface="Arial" panose="020B0604020202020204" pitchFamily="34" charset="0"/>
                </a:endParaRPr>
              </a:p>
            </p:txBody>
          </p:sp>
          <p:sp>
            <p:nvSpPr>
              <p:cNvPr id="30" name="空心弧 29"/>
              <p:cNvSpPr/>
              <p:nvPr/>
            </p:nvSpPr>
            <p:spPr>
              <a:xfrm>
                <a:off x="7759700" y="2746375"/>
                <a:ext cx="1797050" cy="1797050"/>
              </a:xfrm>
              <a:prstGeom prst="blockArc">
                <a:avLst>
                  <a:gd name="adj1" fmla="val 10861918"/>
                  <a:gd name="adj2" fmla="val 12575204"/>
                  <a:gd name="adj3" fmla="val 2129"/>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Arial" panose="020B0604020202020204" pitchFamily="34" charset="0"/>
                </a:endParaRPr>
              </a:p>
            </p:txBody>
          </p:sp>
        </p:grpSp>
      </p:grpSp>
      <p:grpSp>
        <p:nvGrpSpPr>
          <p:cNvPr id="8" name="组合 42"/>
          <p:cNvGrpSpPr/>
          <p:nvPr/>
        </p:nvGrpSpPr>
        <p:grpSpPr>
          <a:xfrm>
            <a:off x="3270973" y="2284848"/>
            <a:ext cx="1164554" cy="1164777"/>
            <a:chOff x="4248468" y="3748642"/>
            <a:chExt cx="1500029" cy="1500029"/>
          </a:xfrm>
        </p:grpSpPr>
        <p:sp>
          <p:nvSpPr>
            <p:cNvPr id="44" name="椭圆 43"/>
            <p:cNvSpPr/>
            <p:nvPr/>
          </p:nvSpPr>
          <p:spPr>
            <a:xfrm>
              <a:off x="4248468" y="3748642"/>
              <a:ext cx="1500029" cy="1500029"/>
            </a:xfrm>
            <a:prstGeom prst="ellips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Arial" panose="020B0604020202020204" pitchFamily="34" charset="0"/>
              </a:endParaRPr>
            </a:p>
          </p:txBody>
        </p:sp>
        <p:grpSp>
          <p:nvGrpSpPr>
            <p:cNvPr id="9" name="组合 44"/>
            <p:cNvGrpSpPr/>
            <p:nvPr/>
          </p:nvGrpSpPr>
          <p:grpSpPr>
            <a:xfrm>
              <a:off x="4692956" y="4211422"/>
              <a:ext cx="663471" cy="603155"/>
              <a:chOff x="1725613" y="5659438"/>
              <a:chExt cx="498475" cy="498475"/>
            </a:xfrm>
            <a:noFill/>
          </p:grpSpPr>
          <p:sp>
            <p:nvSpPr>
              <p:cNvPr id="46" name="Freeform 564"/>
              <p:cNvSpPr>
                <a:spLocks/>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chemeClr val="bg1"/>
                </a:solidFill>
                <a:round/>
                <a:headEnd/>
                <a:tailEnd/>
              </a:ln>
              <a:extLst/>
            </p:spPr>
            <p:txBody>
              <a:bodyPr/>
              <a:lstStyle/>
              <a:p>
                <a:endParaRPr lang="zh-CN" altLang="en-US">
                  <a:solidFill>
                    <a:prstClr val="black"/>
                  </a:solidFill>
                  <a:latin typeface="Arial" panose="020B0604020202020204" pitchFamily="34" charset="0"/>
                </a:endParaRPr>
              </a:p>
            </p:txBody>
          </p:sp>
          <p:sp>
            <p:nvSpPr>
              <p:cNvPr id="47" name="Rectangle 565"/>
              <p:cNvSpPr>
                <a:spLocks noChangeArrowheads="1"/>
              </p:cNvSpPr>
              <p:nvPr/>
            </p:nvSpPr>
            <p:spPr bwMode="auto">
              <a:xfrm>
                <a:off x="2132013" y="5764213"/>
                <a:ext cx="22225"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48" name="Rectangle 566"/>
              <p:cNvSpPr>
                <a:spLocks noChangeArrowheads="1"/>
              </p:cNvSpPr>
              <p:nvPr/>
            </p:nvSpPr>
            <p:spPr bwMode="auto">
              <a:xfrm>
                <a:off x="2097088" y="5764213"/>
                <a:ext cx="11112"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49" name="Rectangle 567"/>
              <p:cNvSpPr>
                <a:spLocks noChangeArrowheads="1"/>
              </p:cNvSpPr>
              <p:nvPr/>
            </p:nvSpPr>
            <p:spPr bwMode="auto">
              <a:xfrm>
                <a:off x="2051050" y="5764213"/>
                <a:ext cx="11113"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0" name="Rectangle 568"/>
              <p:cNvSpPr>
                <a:spLocks noChangeArrowheads="1"/>
              </p:cNvSpPr>
              <p:nvPr/>
            </p:nvSpPr>
            <p:spPr bwMode="auto">
              <a:xfrm>
                <a:off x="2001838" y="5764213"/>
                <a:ext cx="25400"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1" name="Rectangle 569"/>
              <p:cNvSpPr>
                <a:spLocks noChangeArrowheads="1"/>
              </p:cNvSpPr>
              <p:nvPr/>
            </p:nvSpPr>
            <p:spPr bwMode="auto">
              <a:xfrm>
                <a:off x="1920875" y="5764213"/>
                <a:ext cx="38100"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2" name="Rectangle 570"/>
              <p:cNvSpPr>
                <a:spLocks noChangeArrowheads="1"/>
              </p:cNvSpPr>
              <p:nvPr/>
            </p:nvSpPr>
            <p:spPr bwMode="auto">
              <a:xfrm>
                <a:off x="1885950" y="5764213"/>
                <a:ext cx="12700"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3" name="Rectangle 571"/>
              <p:cNvSpPr>
                <a:spLocks noChangeArrowheads="1"/>
              </p:cNvSpPr>
              <p:nvPr/>
            </p:nvSpPr>
            <p:spPr bwMode="auto">
              <a:xfrm>
                <a:off x="1839913" y="5764213"/>
                <a:ext cx="12700"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4" name="Freeform 572"/>
              <p:cNvSpPr>
                <a:spLocks/>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chemeClr val="bg1"/>
                </a:solidFill>
                <a:round/>
                <a:headEnd/>
                <a:tailEnd/>
              </a:ln>
              <a:extLst/>
            </p:spPr>
            <p:txBody>
              <a:bodyPr/>
              <a:lstStyle/>
              <a:p>
                <a:endParaRPr lang="zh-CN" altLang="en-US">
                  <a:solidFill>
                    <a:prstClr val="black"/>
                  </a:solidFill>
                  <a:latin typeface="Arial" panose="020B0604020202020204" pitchFamily="34" charset="0"/>
                </a:endParaRPr>
              </a:p>
            </p:txBody>
          </p:sp>
          <p:sp>
            <p:nvSpPr>
              <p:cNvPr id="55" name="Rectangle 573"/>
              <p:cNvSpPr>
                <a:spLocks noChangeArrowheads="1"/>
              </p:cNvSpPr>
              <p:nvPr/>
            </p:nvSpPr>
            <p:spPr bwMode="auto">
              <a:xfrm>
                <a:off x="1793875" y="5764213"/>
                <a:ext cx="23813" cy="173037"/>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6" name="Rectangle 574"/>
              <p:cNvSpPr>
                <a:spLocks noChangeArrowheads="1"/>
              </p:cNvSpPr>
              <p:nvPr/>
            </p:nvSpPr>
            <p:spPr bwMode="auto">
              <a:xfrm>
                <a:off x="1793875" y="5937250"/>
                <a:ext cx="23813" cy="114300"/>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7" name="Freeform 575"/>
              <p:cNvSpPr>
                <a:spLocks/>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chemeClr val="bg1"/>
                </a:solidFill>
                <a:round/>
                <a:headEnd/>
                <a:tailEnd/>
              </a:ln>
              <a:extLst/>
            </p:spPr>
            <p:txBody>
              <a:bodyPr/>
              <a:lstStyle/>
              <a:p>
                <a:endParaRPr lang="zh-CN" altLang="en-US">
                  <a:solidFill>
                    <a:prstClr val="black"/>
                  </a:solidFill>
                  <a:latin typeface="Arial" panose="020B0604020202020204" pitchFamily="34" charset="0"/>
                </a:endParaRPr>
              </a:p>
            </p:txBody>
          </p:sp>
          <p:sp>
            <p:nvSpPr>
              <p:cNvPr id="58" name="Rectangle 576"/>
              <p:cNvSpPr>
                <a:spLocks noChangeArrowheads="1"/>
              </p:cNvSpPr>
              <p:nvPr/>
            </p:nvSpPr>
            <p:spPr bwMode="auto">
              <a:xfrm>
                <a:off x="1839913" y="5937250"/>
                <a:ext cx="12700" cy="68263"/>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59" name="Rectangle 577"/>
              <p:cNvSpPr>
                <a:spLocks noChangeArrowheads="1"/>
              </p:cNvSpPr>
              <p:nvPr/>
            </p:nvSpPr>
            <p:spPr bwMode="auto">
              <a:xfrm>
                <a:off x="1839913" y="6029325"/>
                <a:ext cx="23812" cy="22225"/>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0" name="Rectangle 578"/>
              <p:cNvSpPr>
                <a:spLocks noChangeArrowheads="1"/>
              </p:cNvSpPr>
              <p:nvPr/>
            </p:nvSpPr>
            <p:spPr bwMode="auto">
              <a:xfrm>
                <a:off x="1885950" y="5937250"/>
                <a:ext cx="12700" cy="68263"/>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1" name="Rectangle 579"/>
              <p:cNvSpPr>
                <a:spLocks noChangeArrowheads="1"/>
              </p:cNvSpPr>
              <p:nvPr/>
            </p:nvSpPr>
            <p:spPr bwMode="auto">
              <a:xfrm>
                <a:off x="1885950" y="6029325"/>
                <a:ext cx="23813" cy="22225"/>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2" name="Rectangle 580"/>
              <p:cNvSpPr>
                <a:spLocks noChangeArrowheads="1"/>
              </p:cNvSpPr>
              <p:nvPr/>
            </p:nvSpPr>
            <p:spPr bwMode="auto">
              <a:xfrm>
                <a:off x="1920875" y="5937250"/>
                <a:ext cx="38100" cy="68263"/>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3" name="Rectangle 581"/>
              <p:cNvSpPr>
                <a:spLocks noChangeArrowheads="1"/>
              </p:cNvSpPr>
              <p:nvPr/>
            </p:nvSpPr>
            <p:spPr bwMode="auto">
              <a:xfrm>
                <a:off x="1933575" y="6029325"/>
                <a:ext cx="22225" cy="22225"/>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4" name="Rectangle 582"/>
              <p:cNvSpPr>
                <a:spLocks noChangeArrowheads="1"/>
              </p:cNvSpPr>
              <p:nvPr/>
            </p:nvSpPr>
            <p:spPr bwMode="auto">
              <a:xfrm>
                <a:off x="2001838" y="5937250"/>
                <a:ext cx="25400" cy="68263"/>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5" name="Rectangle 583"/>
              <p:cNvSpPr>
                <a:spLocks noChangeArrowheads="1"/>
              </p:cNvSpPr>
              <p:nvPr/>
            </p:nvSpPr>
            <p:spPr bwMode="auto">
              <a:xfrm>
                <a:off x="1979613" y="6029325"/>
                <a:ext cx="22225" cy="22225"/>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6" name="Rectangle 584"/>
              <p:cNvSpPr>
                <a:spLocks noChangeArrowheads="1"/>
              </p:cNvSpPr>
              <p:nvPr/>
            </p:nvSpPr>
            <p:spPr bwMode="auto">
              <a:xfrm>
                <a:off x="2051050" y="5937250"/>
                <a:ext cx="11113" cy="68263"/>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7" name="Rectangle 585"/>
              <p:cNvSpPr>
                <a:spLocks noChangeArrowheads="1"/>
              </p:cNvSpPr>
              <p:nvPr/>
            </p:nvSpPr>
            <p:spPr bwMode="auto">
              <a:xfrm>
                <a:off x="2038350" y="6029325"/>
                <a:ext cx="23813" cy="22225"/>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8" name="Rectangle 586"/>
              <p:cNvSpPr>
                <a:spLocks noChangeArrowheads="1"/>
              </p:cNvSpPr>
              <p:nvPr/>
            </p:nvSpPr>
            <p:spPr bwMode="auto">
              <a:xfrm>
                <a:off x="2097088" y="5937250"/>
                <a:ext cx="11112" cy="68263"/>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69" name="Rectangle 587"/>
              <p:cNvSpPr>
                <a:spLocks noChangeArrowheads="1"/>
              </p:cNvSpPr>
              <p:nvPr/>
            </p:nvSpPr>
            <p:spPr bwMode="auto">
              <a:xfrm>
                <a:off x="2085975" y="6029325"/>
                <a:ext cx="22225" cy="22225"/>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70" name="Rectangle 588"/>
              <p:cNvSpPr>
                <a:spLocks noChangeArrowheads="1"/>
              </p:cNvSpPr>
              <p:nvPr/>
            </p:nvSpPr>
            <p:spPr bwMode="auto">
              <a:xfrm>
                <a:off x="2132013" y="5937250"/>
                <a:ext cx="22225" cy="114300"/>
              </a:xfrm>
              <a:prstGeom prst="rect">
                <a:avLst/>
              </a:prstGeom>
              <a:grpFill/>
              <a:ln w="9525">
                <a:solidFill>
                  <a:schemeClr val="bg1"/>
                </a:solidFill>
                <a:miter lim="800000"/>
                <a:headEnd/>
                <a:tailEnd/>
              </a:ln>
              <a:extLst/>
            </p:spPr>
            <p:txBody>
              <a:bodyPr/>
              <a:lstStyle/>
              <a:p>
                <a:endParaRPr lang="zh-CN" altLang="en-US">
                  <a:solidFill>
                    <a:prstClr val="black"/>
                  </a:solidFill>
                  <a:latin typeface="Arial" panose="020B0604020202020204" pitchFamily="34" charset="0"/>
                </a:endParaRPr>
              </a:p>
            </p:txBody>
          </p:sp>
          <p:sp>
            <p:nvSpPr>
              <p:cNvPr id="71" name="Freeform 589"/>
              <p:cNvSpPr>
                <a:spLocks/>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chemeClr val="bg1"/>
                </a:solidFill>
                <a:round/>
                <a:headEnd/>
                <a:tailEnd/>
              </a:ln>
              <a:extLst/>
            </p:spPr>
            <p:txBody>
              <a:bodyPr/>
              <a:lstStyle/>
              <a:p>
                <a:endParaRPr lang="zh-CN" altLang="en-US">
                  <a:solidFill>
                    <a:prstClr val="black"/>
                  </a:solidFill>
                  <a:latin typeface="Arial" panose="020B0604020202020204" pitchFamily="34" charset="0"/>
                </a:endParaRPr>
              </a:p>
            </p:txBody>
          </p:sp>
        </p:grpSp>
      </p:grpSp>
      <p:grpSp>
        <p:nvGrpSpPr>
          <p:cNvPr id="10" name="组合 71"/>
          <p:cNvGrpSpPr/>
          <p:nvPr/>
        </p:nvGrpSpPr>
        <p:grpSpPr>
          <a:xfrm>
            <a:off x="1741732" y="2279425"/>
            <a:ext cx="1164554" cy="1164777"/>
            <a:chOff x="2278698" y="3741657"/>
            <a:chExt cx="1500029" cy="1500029"/>
          </a:xfrm>
        </p:grpSpPr>
        <p:sp>
          <p:nvSpPr>
            <p:cNvPr id="73" name="椭圆 72"/>
            <p:cNvSpPr/>
            <p:nvPr/>
          </p:nvSpPr>
          <p:spPr>
            <a:xfrm>
              <a:off x="2278698" y="3741657"/>
              <a:ext cx="1500029" cy="1500029"/>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4799" dirty="0">
                <a:solidFill>
                  <a:prstClr val="white"/>
                </a:solidFill>
                <a:latin typeface="Arial" panose="020B0604020202020204" pitchFamily="34" charset="0"/>
              </a:endParaRPr>
            </a:p>
          </p:txBody>
        </p:sp>
        <p:grpSp>
          <p:nvGrpSpPr>
            <p:cNvPr id="11" name="组合 73"/>
            <p:cNvGrpSpPr/>
            <p:nvPr/>
          </p:nvGrpSpPr>
          <p:grpSpPr>
            <a:xfrm>
              <a:off x="2662538" y="4134603"/>
              <a:ext cx="693436" cy="691515"/>
              <a:chOff x="2722713" y="3648225"/>
              <a:chExt cx="573087" cy="571500"/>
            </a:xfrm>
          </p:grpSpPr>
          <p:sp>
            <p:nvSpPr>
              <p:cNvPr id="75" name="Freeform 178"/>
              <p:cNvSpPr>
                <a:spLocks/>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prstClr val="black"/>
                  </a:solidFill>
                  <a:latin typeface="Arial" panose="020B0604020202020204" pitchFamily="34" charset="0"/>
                </a:endParaRPr>
              </a:p>
            </p:txBody>
          </p:sp>
          <p:sp>
            <p:nvSpPr>
              <p:cNvPr id="76" name="Freeform 179"/>
              <p:cNvSpPr>
                <a:spLocks/>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prstClr val="black"/>
                  </a:solidFill>
                  <a:latin typeface="Arial" panose="020B0604020202020204" pitchFamily="34" charset="0"/>
                </a:endParaRPr>
              </a:p>
            </p:txBody>
          </p:sp>
        </p:grpSp>
      </p:grpSp>
      <p:grpSp>
        <p:nvGrpSpPr>
          <p:cNvPr id="12" name="组合 76"/>
          <p:cNvGrpSpPr/>
          <p:nvPr/>
        </p:nvGrpSpPr>
        <p:grpSpPr>
          <a:xfrm>
            <a:off x="4792079" y="2279425"/>
            <a:ext cx="1164554" cy="1164777"/>
            <a:chOff x="6207761" y="3741657"/>
            <a:chExt cx="1500029" cy="1500029"/>
          </a:xfrm>
        </p:grpSpPr>
        <p:sp>
          <p:nvSpPr>
            <p:cNvPr id="78" name="椭圆 77"/>
            <p:cNvSpPr/>
            <p:nvPr/>
          </p:nvSpPr>
          <p:spPr>
            <a:xfrm>
              <a:off x="6207761" y="3741657"/>
              <a:ext cx="1500029" cy="1500029"/>
            </a:xfrm>
            <a:prstGeom prst="ellipse">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Arial" panose="020B0604020202020204" pitchFamily="34" charset="0"/>
              </a:endParaRPr>
            </a:p>
          </p:txBody>
        </p:sp>
        <p:grpSp>
          <p:nvGrpSpPr>
            <p:cNvPr id="13" name="组合 78"/>
            <p:cNvGrpSpPr/>
            <p:nvPr/>
          </p:nvGrpSpPr>
          <p:grpSpPr>
            <a:xfrm>
              <a:off x="6652054" y="4156692"/>
              <a:ext cx="647335" cy="647336"/>
              <a:chOff x="1830388" y="2073275"/>
              <a:chExt cx="534987" cy="534988"/>
            </a:xfrm>
          </p:grpSpPr>
          <p:sp>
            <p:nvSpPr>
              <p:cNvPr id="80" name="Freeform 24"/>
              <p:cNvSpPr>
                <a:spLocks/>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prstClr val="black"/>
                  </a:solidFill>
                  <a:latin typeface="Arial" panose="020B0604020202020204" pitchFamily="34" charset="0"/>
                </a:endParaRPr>
              </a:p>
            </p:txBody>
          </p:sp>
          <p:sp>
            <p:nvSpPr>
              <p:cNvPr id="81" name="Freeform 25"/>
              <p:cNvSpPr>
                <a:spLocks/>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prstClr val="black"/>
                  </a:solidFill>
                  <a:latin typeface="Arial" panose="020B0604020202020204" pitchFamily="34" charset="0"/>
                </a:endParaRPr>
              </a:p>
            </p:txBody>
          </p:sp>
          <p:sp>
            <p:nvSpPr>
              <p:cNvPr id="82" name="Line 26"/>
              <p:cNvSpPr>
                <a:spLocks noChangeShapeType="1"/>
              </p:cNvSpPr>
              <p:nvPr/>
            </p:nvSpPr>
            <p:spPr bwMode="auto">
              <a:xfrm>
                <a:off x="2093913" y="2376488"/>
                <a:ext cx="0" cy="22225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prstClr val="black"/>
                  </a:solidFill>
                </a:endParaRPr>
              </a:p>
            </p:txBody>
          </p:sp>
          <p:sp>
            <p:nvSpPr>
              <p:cNvPr id="83" name="Line 27"/>
              <p:cNvSpPr>
                <a:spLocks noChangeShapeType="1"/>
              </p:cNvSpPr>
              <p:nvPr/>
            </p:nvSpPr>
            <p:spPr bwMode="auto">
              <a:xfrm flipV="1">
                <a:off x="2093913" y="2228850"/>
                <a:ext cx="0" cy="3810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prstClr val="black"/>
                  </a:solidFill>
                </a:endParaRPr>
              </a:p>
            </p:txBody>
          </p:sp>
          <p:sp>
            <p:nvSpPr>
              <p:cNvPr id="84" name="Line 28"/>
              <p:cNvSpPr>
                <a:spLocks noChangeShapeType="1"/>
              </p:cNvSpPr>
              <p:nvPr/>
            </p:nvSpPr>
            <p:spPr bwMode="auto">
              <a:xfrm flipV="1">
                <a:off x="2093913" y="2073275"/>
                <a:ext cx="0" cy="46038"/>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prstClr val="black"/>
                  </a:solidFill>
                </a:endParaRPr>
              </a:p>
            </p:txBody>
          </p:sp>
          <p:sp>
            <p:nvSpPr>
              <p:cNvPr id="85" name="Line 29"/>
              <p:cNvSpPr>
                <a:spLocks noChangeShapeType="1"/>
              </p:cNvSpPr>
              <p:nvPr/>
            </p:nvSpPr>
            <p:spPr bwMode="auto">
              <a:xfrm>
                <a:off x="2020888" y="2608263"/>
                <a:ext cx="149225" cy="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prstClr val="black"/>
                  </a:solidFill>
                </a:endParaRPr>
              </a:p>
            </p:txBody>
          </p:sp>
        </p:grpSp>
      </p:grpSp>
      <p:grpSp>
        <p:nvGrpSpPr>
          <p:cNvPr id="14" name="组合 85"/>
          <p:cNvGrpSpPr/>
          <p:nvPr/>
        </p:nvGrpSpPr>
        <p:grpSpPr>
          <a:xfrm>
            <a:off x="6322675" y="2284848"/>
            <a:ext cx="1164554" cy="1164777"/>
            <a:chOff x="8179277" y="3748642"/>
            <a:chExt cx="1500028" cy="1500029"/>
          </a:xfrm>
        </p:grpSpPr>
        <p:sp>
          <p:nvSpPr>
            <p:cNvPr id="87" name="椭圆 86"/>
            <p:cNvSpPr/>
            <p:nvPr/>
          </p:nvSpPr>
          <p:spPr>
            <a:xfrm>
              <a:off x="8179277" y="3748642"/>
              <a:ext cx="1500028" cy="1500029"/>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Arial" panose="020B0604020202020204" pitchFamily="34" charset="0"/>
              </a:endParaRPr>
            </a:p>
          </p:txBody>
        </p:sp>
        <p:grpSp>
          <p:nvGrpSpPr>
            <p:cNvPr id="15" name="组合 87"/>
            <p:cNvGrpSpPr/>
            <p:nvPr/>
          </p:nvGrpSpPr>
          <p:grpSpPr>
            <a:xfrm>
              <a:off x="8605283" y="4234099"/>
              <a:ext cx="630396" cy="548323"/>
              <a:chOff x="11250613" y="919163"/>
              <a:chExt cx="573087" cy="498475"/>
            </a:xfrm>
          </p:grpSpPr>
          <p:sp>
            <p:nvSpPr>
              <p:cNvPr id="89" name="Freeform 193"/>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prstClr val="black"/>
                  </a:solidFill>
                  <a:latin typeface="Arial" panose="020B0604020202020204" pitchFamily="34" charset="0"/>
                </a:endParaRPr>
              </a:p>
            </p:txBody>
          </p:sp>
          <p:sp>
            <p:nvSpPr>
              <p:cNvPr id="90" name="Freeform 194"/>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prstClr val="black"/>
                  </a:solidFill>
                  <a:latin typeface="Arial" panose="020B0604020202020204" pitchFamily="34" charset="0"/>
                </a:endParaRPr>
              </a:p>
            </p:txBody>
          </p:sp>
        </p:grpSp>
      </p:grpSp>
      <p:sp>
        <p:nvSpPr>
          <p:cNvPr id="91" name="矩形 90"/>
          <p:cNvSpPr/>
          <p:nvPr/>
        </p:nvSpPr>
        <p:spPr>
          <a:xfrm>
            <a:off x="1316055" y="1624752"/>
            <a:ext cx="2015908" cy="527240"/>
          </a:xfrm>
          <a:prstGeom prst="rect">
            <a:avLst/>
          </a:prstGeom>
        </p:spPr>
        <p:txBody>
          <a:bodyPr wrap="square" lIns="65021" tIns="32510" rIns="65021" bIns="32510">
            <a:spAutoFit/>
          </a:bodyPr>
          <a:lstStyle/>
          <a:p>
            <a:pPr algn="just">
              <a:lnSpc>
                <a:spcPts val="1200"/>
              </a:lnSpc>
            </a:pPr>
            <a:r>
              <a:rPr lang="zh-CN" altLang="en-US" sz="900" dirty="0">
                <a:solidFill>
                  <a:schemeClr val="tx1">
                    <a:lumMod val="50000"/>
                    <a:lumOff val="50000"/>
                  </a:schemeClr>
                </a:solidFill>
                <a:latin typeface="Arial" panose="020B0604020202020204" pitchFamily="34" charset="0"/>
                <a:ea typeface="微软雅黑" pitchFamily="34" charset="-122"/>
              </a:rPr>
              <a:t>请替换文字内容，点击添加相关标题文字，修改文字内容，也可以直接复制你的内容到此。</a:t>
            </a:r>
          </a:p>
        </p:txBody>
      </p:sp>
      <p:sp>
        <p:nvSpPr>
          <p:cNvPr id="92" name="矩形 91"/>
          <p:cNvSpPr/>
          <p:nvPr/>
        </p:nvSpPr>
        <p:spPr>
          <a:xfrm>
            <a:off x="2906286" y="3818916"/>
            <a:ext cx="2015908" cy="527240"/>
          </a:xfrm>
          <a:prstGeom prst="rect">
            <a:avLst/>
          </a:prstGeom>
        </p:spPr>
        <p:txBody>
          <a:bodyPr wrap="square" lIns="65021" tIns="32510" rIns="65021" bIns="32510">
            <a:spAutoFit/>
          </a:bodyPr>
          <a:lstStyle/>
          <a:p>
            <a:pPr algn="just">
              <a:lnSpc>
                <a:spcPts val="1200"/>
              </a:lnSpc>
            </a:pPr>
            <a:r>
              <a:rPr lang="zh-CN" altLang="en-US" sz="900" dirty="0">
                <a:solidFill>
                  <a:schemeClr val="tx1">
                    <a:lumMod val="50000"/>
                    <a:lumOff val="50000"/>
                  </a:schemeClr>
                </a:solidFill>
                <a:latin typeface="Arial" panose="020B0604020202020204" pitchFamily="34" charset="0"/>
                <a:ea typeface="微软雅黑" pitchFamily="34" charset="-122"/>
              </a:rPr>
              <a:t>请替换文字内容，点击添加相关标题文字，修改文字内容，也可以直接复制你的内容到此。</a:t>
            </a:r>
          </a:p>
        </p:txBody>
      </p:sp>
      <p:sp>
        <p:nvSpPr>
          <p:cNvPr id="93" name="矩形 92"/>
          <p:cNvSpPr/>
          <p:nvPr/>
        </p:nvSpPr>
        <p:spPr>
          <a:xfrm>
            <a:off x="4366402" y="1624752"/>
            <a:ext cx="2015908" cy="527240"/>
          </a:xfrm>
          <a:prstGeom prst="rect">
            <a:avLst/>
          </a:prstGeom>
        </p:spPr>
        <p:txBody>
          <a:bodyPr wrap="square" lIns="65021" tIns="32510" rIns="65021" bIns="32510">
            <a:spAutoFit/>
          </a:bodyPr>
          <a:lstStyle/>
          <a:p>
            <a:pPr algn="just">
              <a:lnSpc>
                <a:spcPts val="1200"/>
              </a:lnSpc>
            </a:pPr>
            <a:r>
              <a:rPr lang="zh-CN" altLang="en-US" sz="900" dirty="0">
                <a:solidFill>
                  <a:schemeClr val="tx1">
                    <a:lumMod val="50000"/>
                    <a:lumOff val="50000"/>
                  </a:schemeClr>
                </a:solidFill>
                <a:latin typeface="Arial" panose="020B0604020202020204" pitchFamily="34" charset="0"/>
                <a:ea typeface="微软雅黑" pitchFamily="34" charset="-122"/>
              </a:rPr>
              <a:t>请替换文字内容，点击添加相关标题文字，修改文字内容，也可以直接复制你的内容到此。</a:t>
            </a:r>
          </a:p>
        </p:txBody>
      </p:sp>
      <p:sp>
        <p:nvSpPr>
          <p:cNvPr id="94" name="矩形 93"/>
          <p:cNvSpPr/>
          <p:nvPr/>
        </p:nvSpPr>
        <p:spPr>
          <a:xfrm>
            <a:off x="5896998" y="3818916"/>
            <a:ext cx="2015908" cy="527240"/>
          </a:xfrm>
          <a:prstGeom prst="rect">
            <a:avLst/>
          </a:prstGeom>
        </p:spPr>
        <p:txBody>
          <a:bodyPr wrap="square" lIns="65021" tIns="32510" rIns="65021" bIns="32510">
            <a:spAutoFit/>
          </a:bodyPr>
          <a:lstStyle/>
          <a:p>
            <a:pPr algn="just">
              <a:lnSpc>
                <a:spcPts val="1200"/>
              </a:lnSpc>
            </a:pPr>
            <a:r>
              <a:rPr lang="zh-CN" altLang="en-US" sz="900" dirty="0">
                <a:solidFill>
                  <a:schemeClr val="tx1">
                    <a:lumMod val="50000"/>
                    <a:lumOff val="50000"/>
                  </a:schemeClr>
                </a:solidFill>
                <a:latin typeface="Arial" panose="020B0604020202020204" pitchFamily="34" charset="0"/>
                <a:ea typeface="微软雅黑" pitchFamily="34" charset="-122"/>
              </a:rPr>
              <a:t>请替换文字内容，点击添加相关标题文字，修改文字内容，也可以直接复制你的内容到此。</a:t>
            </a:r>
          </a:p>
        </p:txBody>
      </p:sp>
      <p:sp>
        <p:nvSpPr>
          <p:cNvPr id="95" name="矩形 94"/>
          <p:cNvSpPr/>
          <p:nvPr/>
        </p:nvSpPr>
        <p:spPr>
          <a:xfrm>
            <a:off x="942776" y="599793"/>
            <a:ext cx="1590407" cy="284577"/>
          </a:xfrm>
          <a:prstGeom prst="rect">
            <a:avLst/>
          </a:prstGeom>
          <a:effectLst/>
        </p:spPr>
        <p:txBody>
          <a:bodyPr vert="horz" wrap="none" lIns="65021" tIns="32510" rIns="65021" bIns="32510">
            <a:spAutoFit/>
          </a:bodyPr>
          <a:lstStyle/>
          <a:p>
            <a:r>
              <a:rPr lang="zh-CN" altLang="en-US" sz="1400" dirty="0">
                <a:solidFill>
                  <a:srgbClr val="591F0E"/>
                </a:solidFill>
                <a:latin typeface="+mj-lt"/>
                <a:ea typeface="微软雅黑" panose="020B0503020204020204" pitchFamily="34" charset="-122"/>
              </a:rPr>
              <a:t>添加相关标题文字</a:t>
            </a:r>
          </a:p>
        </p:txBody>
      </p:sp>
    </p:spTree>
    <p:extLst>
      <p:ext uri="{BB962C8B-B14F-4D97-AF65-F5344CB8AC3E}">
        <p14:creationId xmlns:p14="http://schemas.microsoft.com/office/powerpoint/2010/main" val="967867786"/>
      </p:ext>
    </p:extLst>
  </p:cSld>
  <p:clrMapOvr>
    <a:masterClrMapping/>
  </p:clrMapOvr>
  <p:transition spd="med" advTm="0">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3856832" y="1462882"/>
            <a:ext cx="731838" cy="2971800"/>
          </a:xfrm>
          <a:custGeom>
            <a:avLst/>
            <a:gdLst>
              <a:gd name="T0" fmla="*/ 0 w 461"/>
              <a:gd name="T1" fmla="*/ 0 h 1872"/>
              <a:gd name="T2" fmla="*/ 0 w 461"/>
              <a:gd name="T3" fmla="*/ 1872 h 1872"/>
              <a:gd name="T4" fmla="*/ 461 w 461"/>
              <a:gd name="T5" fmla="*/ 1872 h 1872"/>
              <a:gd name="T6" fmla="*/ 461 w 461"/>
              <a:gd name="T7" fmla="*/ 122 h 1872"/>
              <a:gd name="T8" fmla="*/ 0 w 461"/>
              <a:gd name="T9" fmla="*/ 0 h 1872"/>
            </a:gdLst>
            <a:ahLst/>
            <a:cxnLst>
              <a:cxn ang="0">
                <a:pos x="T0" y="T1"/>
              </a:cxn>
              <a:cxn ang="0">
                <a:pos x="T2" y="T3"/>
              </a:cxn>
              <a:cxn ang="0">
                <a:pos x="T4" y="T5"/>
              </a:cxn>
              <a:cxn ang="0">
                <a:pos x="T6" y="T7"/>
              </a:cxn>
              <a:cxn ang="0">
                <a:pos x="T8" y="T9"/>
              </a:cxn>
            </a:cxnLst>
            <a:rect l="0" t="0" r="r" b="b"/>
            <a:pathLst>
              <a:path w="461" h="1872">
                <a:moveTo>
                  <a:pt x="0" y="0"/>
                </a:moveTo>
                <a:lnTo>
                  <a:pt x="0" y="1872"/>
                </a:lnTo>
                <a:lnTo>
                  <a:pt x="461" y="1872"/>
                </a:lnTo>
                <a:lnTo>
                  <a:pt x="461" y="122"/>
                </a:lnTo>
                <a:lnTo>
                  <a:pt x="0" y="0"/>
                </a:lnTo>
                <a:close/>
              </a:path>
            </a:pathLst>
          </a:custGeom>
          <a:solidFill>
            <a:schemeClr val="bg1">
              <a:lumMod val="85000"/>
            </a:schemeClr>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6"/>
          <p:cNvSpPr>
            <a:spLocks/>
          </p:cNvSpPr>
          <p:nvPr/>
        </p:nvSpPr>
        <p:spPr bwMode="auto">
          <a:xfrm>
            <a:off x="4588669" y="1462882"/>
            <a:ext cx="698500" cy="2971800"/>
          </a:xfrm>
          <a:custGeom>
            <a:avLst/>
            <a:gdLst>
              <a:gd name="T0" fmla="*/ 440 w 440"/>
              <a:gd name="T1" fmla="*/ 0 h 1872"/>
              <a:gd name="T2" fmla="*/ 0 w 440"/>
              <a:gd name="T3" fmla="*/ 122 h 1872"/>
              <a:gd name="T4" fmla="*/ 0 w 440"/>
              <a:gd name="T5" fmla="*/ 1872 h 1872"/>
              <a:gd name="T6" fmla="*/ 440 w 440"/>
              <a:gd name="T7" fmla="*/ 1872 h 1872"/>
              <a:gd name="T8" fmla="*/ 440 w 440"/>
              <a:gd name="T9" fmla="*/ 0 h 1872"/>
            </a:gdLst>
            <a:ahLst/>
            <a:cxnLst>
              <a:cxn ang="0">
                <a:pos x="T0" y="T1"/>
              </a:cxn>
              <a:cxn ang="0">
                <a:pos x="T2" y="T3"/>
              </a:cxn>
              <a:cxn ang="0">
                <a:pos x="T4" y="T5"/>
              </a:cxn>
              <a:cxn ang="0">
                <a:pos x="T6" y="T7"/>
              </a:cxn>
              <a:cxn ang="0">
                <a:pos x="T8" y="T9"/>
              </a:cxn>
            </a:cxnLst>
            <a:rect l="0" t="0" r="r" b="b"/>
            <a:pathLst>
              <a:path w="440" h="1872">
                <a:moveTo>
                  <a:pt x="440" y="0"/>
                </a:moveTo>
                <a:lnTo>
                  <a:pt x="0" y="122"/>
                </a:lnTo>
                <a:lnTo>
                  <a:pt x="0" y="1872"/>
                </a:lnTo>
                <a:lnTo>
                  <a:pt x="440" y="1872"/>
                </a:lnTo>
                <a:lnTo>
                  <a:pt x="440" y="0"/>
                </a:ln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8"/>
          <p:cNvSpPr>
            <a:spLocks/>
          </p:cNvSpPr>
          <p:nvPr/>
        </p:nvSpPr>
        <p:spPr bwMode="auto">
          <a:xfrm>
            <a:off x="3780632" y="1850232"/>
            <a:ext cx="808038" cy="2895600"/>
          </a:xfrm>
          <a:custGeom>
            <a:avLst/>
            <a:gdLst>
              <a:gd name="T0" fmla="*/ 366 w 509"/>
              <a:gd name="T1" fmla="*/ 1384 h 1824"/>
              <a:gd name="T2" fmla="*/ 462 w 509"/>
              <a:gd name="T3" fmla="*/ 414 h 1824"/>
              <a:gd name="T4" fmla="*/ 170 w 509"/>
              <a:gd name="T5" fmla="*/ 48 h 1824"/>
              <a:gd name="T6" fmla="*/ 0 w 509"/>
              <a:gd name="T7" fmla="*/ 0 h 1824"/>
              <a:gd name="T8" fmla="*/ 0 w 509"/>
              <a:gd name="T9" fmla="*/ 1702 h 1824"/>
              <a:gd name="T10" fmla="*/ 509 w 509"/>
              <a:gd name="T11" fmla="*/ 1824 h 1824"/>
              <a:gd name="T12" fmla="*/ 509 w 509"/>
              <a:gd name="T13" fmla="*/ 1580 h 1824"/>
              <a:gd name="T14" fmla="*/ 366 w 509"/>
              <a:gd name="T15" fmla="*/ 1384 h 18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9" h="1824">
                <a:moveTo>
                  <a:pt x="366" y="1384"/>
                </a:moveTo>
                <a:lnTo>
                  <a:pt x="462" y="414"/>
                </a:lnTo>
                <a:lnTo>
                  <a:pt x="170" y="48"/>
                </a:lnTo>
                <a:lnTo>
                  <a:pt x="0" y="0"/>
                </a:lnTo>
                <a:lnTo>
                  <a:pt x="0" y="1702"/>
                </a:lnTo>
                <a:lnTo>
                  <a:pt x="509" y="1824"/>
                </a:lnTo>
                <a:lnTo>
                  <a:pt x="509" y="1580"/>
                </a:lnTo>
                <a:lnTo>
                  <a:pt x="366" y="1384"/>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9"/>
          <p:cNvSpPr>
            <a:spLocks/>
          </p:cNvSpPr>
          <p:nvPr/>
        </p:nvSpPr>
        <p:spPr bwMode="auto">
          <a:xfrm>
            <a:off x="4588669" y="1850232"/>
            <a:ext cx="774700" cy="2895600"/>
          </a:xfrm>
          <a:custGeom>
            <a:avLst/>
            <a:gdLst>
              <a:gd name="T0" fmla="*/ 340 w 488"/>
              <a:gd name="T1" fmla="*/ 48 h 1824"/>
              <a:gd name="T2" fmla="*/ 53 w 488"/>
              <a:gd name="T3" fmla="*/ 414 h 1824"/>
              <a:gd name="T4" fmla="*/ 149 w 488"/>
              <a:gd name="T5" fmla="*/ 1384 h 1824"/>
              <a:gd name="T6" fmla="*/ 0 w 488"/>
              <a:gd name="T7" fmla="*/ 1580 h 1824"/>
              <a:gd name="T8" fmla="*/ 0 w 488"/>
              <a:gd name="T9" fmla="*/ 1824 h 1824"/>
              <a:gd name="T10" fmla="*/ 488 w 488"/>
              <a:gd name="T11" fmla="*/ 1702 h 1824"/>
              <a:gd name="T12" fmla="*/ 488 w 488"/>
              <a:gd name="T13" fmla="*/ 0 h 1824"/>
              <a:gd name="T14" fmla="*/ 340 w 488"/>
              <a:gd name="T15" fmla="*/ 48 h 18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8" h="1824">
                <a:moveTo>
                  <a:pt x="340" y="48"/>
                </a:moveTo>
                <a:lnTo>
                  <a:pt x="53" y="414"/>
                </a:lnTo>
                <a:lnTo>
                  <a:pt x="149" y="1384"/>
                </a:lnTo>
                <a:lnTo>
                  <a:pt x="0" y="1580"/>
                </a:lnTo>
                <a:lnTo>
                  <a:pt x="0" y="1824"/>
                </a:lnTo>
                <a:lnTo>
                  <a:pt x="488" y="1702"/>
                </a:lnTo>
                <a:lnTo>
                  <a:pt x="488" y="0"/>
                </a:lnTo>
                <a:lnTo>
                  <a:pt x="340" y="48"/>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0"/>
          <p:cNvSpPr>
            <a:spLocks/>
          </p:cNvSpPr>
          <p:nvPr/>
        </p:nvSpPr>
        <p:spPr bwMode="auto">
          <a:xfrm>
            <a:off x="3856832" y="1277145"/>
            <a:ext cx="1430338" cy="379413"/>
          </a:xfrm>
          <a:custGeom>
            <a:avLst/>
            <a:gdLst>
              <a:gd name="T0" fmla="*/ 0 w 901"/>
              <a:gd name="T1" fmla="*/ 117 h 239"/>
              <a:gd name="T2" fmla="*/ 461 w 901"/>
              <a:gd name="T3" fmla="*/ 0 h 239"/>
              <a:gd name="T4" fmla="*/ 901 w 901"/>
              <a:gd name="T5" fmla="*/ 117 h 239"/>
              <a:gd name="T6" fmla="*/ 461 w 901"/>
              <a:gd name="T7" fmla="*/ 239 h 239"/>
              <a:gd name="T8" fmla="*/ 0 w 901"/>
              <a:gd name="T9" fmla="*/ 117 h 239"/>
            </a:gdLst>
            <a:ahLst/>
            <a:cxnLst>
              <a:cxn ang="0">
                <a:pos x="T0" y="T1"/>
              </a:cxn>
              <a:cxn ang="0">
                <a:pos x="T2" y="T3"/>
              </a:cxn>
              <a:cxn ang="0">
                <a:pos x="T4" y="T5"/>
              </a:cxn>
              <a:cxn ang="0">
                <a:pos x="T6" y="T7"/>
              </a:cxn>
              <a:cxn ang="0">
                <a:pos x="T8" y="T9"/>
              </a:cxn>
            </a:cxnLst>
            <a:rect l="0" t="0" r="r" b="b"/>
            <a:pathLst>
              <a:path w="901" h="239">
                <a:moveTo>
                  <a:pt x="0" y="117"/>
                </a:moveTo>
                <a:lnTo>
                  <a:pt x="461" y="0"/>
                </a:lnTo>
                <a:lnTo>
                  <a:pt x="901" y="117"/>
                </a:lnTo>
                <a:lnTo>
                  <a:pt x="461" y="239"/>
                </a:lnTo>
                <a:lnTo>
                  <a:pt x="0" y="11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p:cNvSpPr txBox="1"/>
          <p:nvPr/>
        </p:nvSpPr>
        <p:spPr>
          <a:xfrm>
            <a:off x="4319972" y="1153870"/>
            <a:ext cx="660175" cy="338554"/>
          </a:xfrm>
          <a:prstGeom prst="rect">
            <a:avLst/>
          </a:prstGeom>
          <a:noFill/>
        </p:spPr>
        <p:txBody>
          <a:bodyPr wrap="square" rtlCol="0">
            <a:spAutoFit/>
          </a:bodyPr>
          <a:lstStyle/>
          <a:p>
            <a:r>
              <a:rPr lang="en-US" sz="16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21%</a:t>
            </a:r>
          </a:p>
        </p:txBody>
      </p:sp>
      <p:grpSp>
        <p:nvGrpSpPr>
          <p:cNvPr id="24" name="Group 23"/>
          <p:cNvGrpSpPr/>
          <p:nvPr/>
        </p:nvGrpSpPr>
        <p:grpSpPr>
          <a:xfrm>
            <a:off x="3938550" y="2459833"/>
            <a:ext cx="284203" cy="301367"/>
            <a:chOff x="6526213" y="3856038"/>
            <a:chExt cx="463550" cy="469900"/>
          </a:xfrm>
          <a:solidFill>
            <a:schemeClr val="bg1"/>
          </a:solidFill>
        </p:grpSpPr>
        <p:sp>
          <p:nvSpPr>
            <p:cNvPr id="25" name="Freeform 24"/>
            <p:cNvSpPr>
              <a:spLocks/>
            </p:cNvSpPr>
            <p:nvPr/>
          </p:nvSpPr>
          <p:spPr bwMode="auto">
            <a:xfrm>
              <a:off x="6526213" y="3859213"/>
              <a:ext cx="115888" cy="461963"/>
            </a:xfrm>
            <a:custGeom>
              <a:avLst/>
              <a:gdLst>
                <a:gd name="T0" fmla="*/ 15 w 31"/>
                <a:gd name="T1" fmla="*/ 20 h 123"/>
                <a:gd name="T2" fmla="*/ 15 w 31"/>
                <a:gd name="T3" fmla="*/ 22 h 123"/>
                <a:gd name="T4" fmla="*/ 8 w 31"/>
                <a:gd name="T5" fmla="*/ 22 h 123"/>
                <a:gd name="T6" fmla="*/ 0 w 31"/>
                <a:gd name="T7" fmla="*/ 30 h 123"/>
                <a:gd name="T8" fmla="*/ 8 w 31"/>
                <a:gd name="T9" fmla="*/ 38 h 123"/>
                <a:gd name="T10" fmla="*/ 15 w 31"/>
                <a:gd name="T11" fmla="*/ 38 h 123"/>
                <a:gd name="T12" fmla="*/ 15 w 31"/>
                <a:gd name="T13" fmla="*/ 54 h 123"/>
                <a:gd name="T14" fmla="*/ 8 w 31"/>
                <a:gd name="T15" fmla="*/ 54 h 123"/>
                <a:gd name="T16" fmla="*/ 0 w 31"/>
                <a:gd name="T17" fmla="*/ 61 h 123"/>
                <a:gd name="T18" fmla="*/ 8 w 31"/>
                <a:gd name="T19" fmla="*/ 69 h 123"/>
                <a:gd name="T20" fmla="*/ 15 w 31"/>
                <a:gd name="T21" fmla="*/ 69 h 123"/>
                <a:gd name="T22" fmla="*/ 15 w 31"/>
                <a:gd name="T23" fmla="*/ 85 h 123"/>
                <a:gd name="T24" fmla="*/ 8 w 31"/>
                <a:gd name="T25" fmla="*/ 85 h 123"/>
                <a:gd name="T26" fmla="*/ 0 w 31"/>
                <a:gd name="T27" fmla="*/ 92 h 123"/>
                <a:gd name="T28" fmla="*/ 8 w 31"/>
                <a:gd name="T29" fmla="*/ 100 h 123"/>
                <a:gd name="T30" fmla="*/ 15 w 31"/>
                <a:gd name="T31" fmla="*/ 100 h 123"/>
                <a:gd name="T32" fmla="*/ 15 w 31"/>
                <a:gd name="T33" fmla="*/ 103 h 123"/>
                <a:gd name="T34" fmla="*/ 31 w 31"/>
                <a:gd name="T35" fmla="*/ 123 h 123"/>
                <a:gd name="T36" fmla="*/ 31 w 31"/>
                <a:gd name="T37" fmla="*/ 0 h 123"/>
                <a:gd name="T38" fmla="*/ 15 w 31"/>
                <a:gd name="T39"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23">
                  <a:moveTo>
                    <a:pt x="15" y="20"/>
                  </a:moveTo>
                  <a:cubicBezTo>
                    <a:pt x="15" y="22"/>
                    <a:pt x="15" y="22"/>
                    <a:pt x="15" y="22"/>
                  </a:cubicBezTo>
                  <a:cubicBezTo>
                    <a:pt x="8" y="22"/>
                    <a:pt x="8" y="22"/>
                    <a:pt x="8" y="22"/>
                  </a:cubicBezTo>
                  <a:cubicBezTo>
                    <a:pt x="3" y="22"/>
                    <a:pt x="0" y="26"/>
                    <a:pt x="0" y="30"/>
                  </a:cubicBezTo>
                  <a:cubicBezTo>
                    <a:pt x="0" y="35"/>
                    <a:pt x="3" y="38"/>
                    <a:pt x="8" y="38"/>
                  </a:cubicBezTo>
                  <a:cubicBezTo>
                    <a:pt x="15" y="38"/>
                    <a:pt x="15" y="38"/>
                    <a:pt x="15" y="38"/>
                  </a:cubicBezTo>
                  <a:cubicBezTo>
                    <a:pt x="15" y="54"/>
                    <a:pt x="15" y="54"/>
                    <a:pt x="15" y="54"/>
                  </a:cubicBezTo>
                  <a:cubicBezTo>
                    <a:pt x="8" y="54"/>
                    <a:pt x="8" y="54"/>
                    <a:pt x="8" y="54"/>
                  </a:cubicBezTo>
                  <a:cubicBezTo>
                    <a:pt x="3" y="54"/>
                    <a:pt x="0" y="57"/>
                    <a:pt x="0" y="61"/>
                  </a:cubicBezTo>
                  <a:cubicBezTo>
                    <a:pt x="0" y="66"/>
                    <a:pt x="3" y="69"/>
                    <a:pt x="8" y="69"/>
                  </a:cubicBezTo>
                  <a:cubicBezTo>
                    <a:pt x="15" y="69"/>
                    <a:pt x="15" y="69"/>
                    <a:pt x="15" y="69"/>
                  </a:cubicBezTo>
                  <a:cubicBezTo>
                    <a:pt x="15" y="85"/>
                    <a:pt x="15" y="85"/>
                    <a:pt x="15" y="85"/>
                  </a:cubicBezTo>
                  <a:cubicBezTo>
                    <a:pt x="8" y="85"/>
                    <a:pt x="8" y="85"/>
                    <a:pt x="8" y="85"/>
                  </a:cubicBezTo>
                  <a:cubicBezTo>
                    <a:pt x="3" y="85"/>
                    <a:pt x="0" y="88"/>
                    <a:pt x="0" y="92"/>
                  </a:cubicBezTo>
                  <a:cubicBezTo>
                    <a:pt x="0" y="97"/>
                    <a:pt x="3" y="100"/>
                    <a:pt x="8" y="100"/>
                  </a:cubicBezTo>
                  <a:cubicBezTo>
                    <a:pt x="15" y="100"/>
                    <a:pt x="15" y="100"/>
                    <a:pt x="15" y="100"/>
                  </a:cubicBezTo>
                  <a:cubicBezTo>
                    <a:pt x="15" y="103"/>
                    <a:pt x="15" y="103"/>
                    <a:pt x="15" y="103"/>
                  </a:cubicBezTo>
                  <a:cubicBezTo>
                    <a:pt x="15" y="113"/>
                    <a:pt x="22" y="121"/>
                    <a:pt x="31" y="123"/>
                  </a:cubicBezTo>
                  <a:cubicBezTo>
                    <a:pt x="31" y="0"/>
                    <a:pt x="31" y="0"/>
                    <a:pt x="31" y="0"/>
                  </a:cubicBezTo>
                  <a:cubicBezTo>
                    <a:pt x="22" y="2"/>
                    <a:pt x="15" y="10"/>
                    <a:pt x="15"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25"/>
            <p:cNvSpPr>
              <a:spLocks noEditPoints="1"/>
            </p:cNvSpPr>
            <p:nvPr/>
          </p:nvSpPr>
          <p:spPr bwMode="auto">
            <a:xfrm>
              <a:off x="6672263" y="3856038"/>
              <a:ext cx="317500" cy="469900"/>
            </a:xfrm>
            <a:custGeom>
              <a:avLst/>
              <a:gdLst>
                <a:gd name="T0" fmla="*/ 65 w 85"/>
                <a:gd name="T1" fmla="*/ 0 h 125"/>
                <a:gd name="T2" fmla="*/ 0 w 85"/>
                <a:gd name="T3" fmla="*/ 0 h 125"/>
                <a:gd name="T4" fmla="*/ 0 w 85"/>
                <a:gd name="T5" fmla="*/ 125 h 125"/>
                <a:gd name="T6" fmla="*/ 65 w 85"/>
                <a:gd name="T7" fmla="*/ 125 h 125"/>
                <a:gd name="T8" fmla="*/ 85 w 85"/>
                <a:gd name="T9" fmla="*/ 104 h 125"/>
                <a:gd name="T10" fmla="*/ 85 w 85"/>
                <a:gd name="T11" fmla="*/ 21 h 125"/>
                <a:gd name="T12" fmla="*/ 65 w 85"/>
                <a:gd name="T13" fmla="*/ 0 h 125"/>
                <a:gd name="T14" fmla="*/ 72 w 85"/>
                <a:gd name="T15" fmla="*/ 59 h 125"/>
                <a:gd name="T16" fmla="*/ 60 w 85"/>
                <a:gd name="T17" fmla="*/ 71 h 125"/>
                <a:gd name="T18" fmla="*/ 64 w 85"/>
                <a:gd name="T19" fmla="*/ 87 h 125"/>
                <a:gd name="T20" fmla="*/ 62 w 85"/>
                <a:gd name="T21" fmla="*/ 91 h 125"/>
                <a:gd name="T22" fmla="*/ 60 w 85"/>
                <a:gd name="T23" fmla="*/ 91 h 125"/>
                <a:gd name="T24" fmla="*/ 58 w 85"/>
                <a:gd name="T25" fmla="*/ 91 h 125"/>
                <a:gd name="T26" fmla="*/ 43 w 85"/>
                <a:gd name="T27" fmla="*/ 83 h 125"/>
                <a:gd name="T28" fmla="*/ 27 w 85"/>
                <a:gd name="T29" fmla="*/ 91 h 125"/>
                <a:gd name="T30" fmla="*/ 25 w 85"/>
                <a:gd name="T31" fmla="*/ 91 h 125"/>
                <a:gd name="T32" fmla="*/ 23 w 85"/>
                <a:gd name="T33" fmla="*/ 91 h 125"/>
                <a:gd name="T34" fmla="*/ 22 w 85"/>
                <a:gd name="T35" fmla="*/ 87 h 125"/>
                <a:gd name="T36" fmla="*/ 25 w 85"/>
                <a:gd name="T37" fmla="*/ 71 h 125"/>
                <a:gd name="T38" fmla="*/ 13 w 85"/>
                <a:gd name="T39" fmla="*/ 59 h 125"/>
                <a:gd name="T40" fmla="*/ 12 w 85"/>
                <a:gd name="T41" fmla="*/ 57 h 125"/>
                <a:gd name="T42" fmla="*/ 12 w 85"/>
                <a:gd name="T43" fmla="*/ 56 h 125"/>
                <a:gd name="T44" fmla="*/ 15 w 85"/>
                <a:gd name="T45" fmla="*/ 53 h 125"/>
                <a:gd name="T46" fmla="*/ 31 w 85"/>
                <a:gd name="T47" fmla="*/ 51 h 125"/>
                <a:gd name="T48" fmla="*/ 39 w 85"/>
                <a:gd name="T49" fmla="*/ 35 h 125"/>
                <a:gd name="T50" fmla="*/ 43 w 85"/>
                <a:gd name="T51" fmla="*/ 33 h 125"/>
                <a:gd name="T52" fmla="*/ 46 w 85"/>
                <a:gd name="T53" fmla="*/ 35 h 125"/>
                <a:gd name="T54" fmla="*/ 54 w 85"/>
                <a:gd name="T55" fmla="*/ 51 h 125"/>
                <a:gd name="T56" fmla="*/ 70 w 85"/>
                <a:gd name="T57" fmla="*/ 53 h 125"/>
                <a:gd name="T58" fmla="*/ 73 w 85"/>
                <a:gd name="T59" fmla="*/ 56 h 125"/>
                <a:gd name="T60" fmla="*/ 73 w 85"/>
                <a:gd name="T61" fmla="*/ 57 h 125"/>
                <a:gd name="T62" fmla="*/ 72 w 85"/>
                <a:gd name="T63"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 h="125">
                  <a:moveTo>
                    <a:pt x="65" y="0"/>
                  </a:moveTo>
                  <a:cubicBezTo>
                    <a:pt x="0" y="0"/>
                    <a:pt x="0" y="0"/>
                    <a:pt x="0" y="0"/>
                  </a:cubicBezTo>
                  <a:cubicBezTo>
                    <a:pt x="0" y="125"/>
                    <a:pt x="0" y="125"/>
                    <a:pt x="0" y="125"/>
                  </a:cubicBezTo>
                  <a:cubicBezTo>
                    <a:pt x="65" y="125"/>
                    <a:pt x="65" y="125"/>
                    <a:pt x="65" y="125"/>
                  </a:cubicBezTo>
                  <a:cubicBezTo>
                    <a:pt x="76" y="125"/>
                    <a:pt x="85" y="115"/>
                    <a:pt x="85" y="104"/>
                  </a:cubicBezTo>
                  <a:cubicBezTo>
                    <a:pt x="85" y="21"/>
                    <a:pt x="85" y="21"/>
                    <a:pt x="85" y="21"/>
                  </a:cubicBezTo>
                  <a:cubicBezTo>
                    <a:pt x="85" y="9"/>
                    <a:pt x="76" y="0"/>
                    <a:pt x="65" y="0"/>
                  </a:cubicBezTo>
                  <a:close/>
                  <a:moveTo>
                    <a:pt x="72" y="59"/>
                  </a:moveTo>
                  <a:cubicBezTo>
                    <a:pt x="60" y="71"/>
                    <a:pt x="60" y="71"/>
                    <a:pt x="60" y="71"/>
                  </a:cubicBezTo>
                  <a:cubicBezTo>
                    <a:pt x="64" y="87"/>
                    <a:pt x="64" y="87"/>
                    <a:pt x="64" y="87"/>
                  </a:cubicBezTo>
                  <a:cubicBezTo>
                    <a:pt x="64" y="89"/>
                    <a:pt x="63" y="90"/>
                    <a:pt x="62" y="91"/>
                  </a:cubicBezTo>
                  <a:cubicBezTo>
                    <a:pt x="61" y="91"/>
                    <a:pt x="61" y="91"/>
                    <a:pt x="60" y="91"/>
                  </a:cubicBezTo>
                  <a:cubicBezTo>
                    <a:pt x="59" y="91"/>
                    <a:pt x="58" y="91"/>
                    <a:pt x="58" y="91"/>
                  </a:cubicBezTo>
                  <a:cubicBezTo>
                    <a:pt x="43" y="83"/>
                    <a:pt x="43" y="83"/>
                    <a:pt x="43" y="83"/>
                  </a:cubicBezTo>
                  <a:cubicBezTo>
                    <a:pt x="27" y="91"/>
                    <a:pt x="27" y="91"/>
                    <a:pt x="27" y="91"/>
                  </a:cubicBezTo>
                  <a:cubicBezTo>
                    <a:pt x="27" y="91"/>
                    <a:pt x="26" y="91"/>
                    <a:pt x="25" y="91"/>
                  </a:cubicBezTo>
                  <a:cubicBezTo>
                    <a:pt x="25" y="91"/>
                    <a:pt x="24" y="91"/>
                    <a:pt x="23" y="91"/>
                  </a:cubicBezTo>
                  <a:cubicBezTo>
                    <a:pt x="22" y="90"/>
                    <a:pt x="21" y="89"/>
                    <a:pt x="22" y="87"/>
                  </a:cubicBezTo>
                  <a:cubicBezTo>
                    <a:pt x="25" y="71"/>
                    <a:pt x="25" y="71"/>
                    <a:pt x="25" y="71"/>
                  </a:cubicBezTo>
                  <a:cubicBezTo>
                    <a:pt x="13" y="59"/>
                    <a:pt x="13" y="59"/>
                    <a:pt x="13" y="59"/>
                  </a:cubicBezTo>
                  <a:cubicBezTo>
                    <a:pt x="12" y="59"/>
                    <a:pt x="12" y="58"/>
                    <a:pt x="12" y="57"/>
                  </a:cubicBezTo>
                  <a:cubicBezTo>
                    <a:pt x="12" y="57"/>
                    <a:pt x="12" y="56"/>
                    <a:pt x="12" y="56"/>
                  </a:cubicBezTo>
                  <a:cubicBezTo>
                    <a:pt x="13" y="54"/>
                    <a:pt x="14" y="53"/>
                    <a:pt x="15" y="53"/>
                  </a:cubicBezTo>
                  <a:cubicBezTo>
                    <a:pt x="31" y="51"/>
                    <a:pt x="31" y="51"/>
                    <a:pt x="31" y="51"/>
                  </a:cubicBezTo>
                  <a:cubicBezTo>
                    <a:pt x="39" y="35"/>
                    <a:pt x="39" y="35"/>
                    <a:pt x="39" y="35"/>
                  </a:cubicBezTo>
                  <a:cubicBezTo>
                    <a:pt x="40" y="34"/>
                    <a:pt x="41" y="33"/>
                    <a:pt x="43" y="33"/>
                  </a:cubicBezTo>
                  <a:cubicBezTo>
                    <a:pt x="44" y="33"/>
                    <a:pt x="45" y="34"/>
                    <a:pt x="46" y="35"/>
                  </a:cubicBezTo>
                  <a:cubicBezTo>
                    <a:pt x="54" y="51"/>
                    <a:pt x="54" y="51"/>
                    <a:pt x="54" y="51"/>
                  </a:cubicBezTo>
                  <a:cubicBezTo>
                    <a:pt x="70" y="53"/>
                    <a:pt x="70" y="53"/>
                    <a:pt x="70" y="53"/>
                  </a:cubicBezTo>
                  <a:cubicBezTo>
                    <a:pt x="71" y="53"/>
                    <a:pt x="73" y="54"/>
                    <a:pt x="73" y="56"/>
                  </a:cubicBezTo>
                  <a:cubicBezTo>
                    <a:pt x="73" y="56"/>
                    <a:pt x="73" y="57"/>
                    <a:pt x="73" y="57"/>
                  </a:cubicBezTo>
                  <a:cubicBezTo>
                    <a:pt x="73" y="58"/>
                    <a:pt x="73" y="59"/>
                    <a:pt x="7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26"/>
          <p:cNvGrpSpPr/>
          <p:nvPr/>
        </p:nvGrpSpPr>
        <p:grpSpPr>
          <a:xfrm>
            <a:off x="4876801" y="2459832"/>
            <a:ext cx="302937" cy="290760"/>
            <a:chOff x="7216775" y="3086101"/>
            <a:chExt cx="461963" cy="423862"/>
          </a:xfrm>
          <a:solidFill>
            <a:schemeClr val="bg1"/>
          </a:solidFill>
        </p:grpSpPr>
        <p:sp>
          <p:nvSpPr>
            <p:cNvPr id="28" name="Freeform 27"/>
            <p:cNvSpPr>
              <a:spLocks/>
            </p:cNvSpPr>
            <p:nvPr/>
          </p:nvSpPr>
          <p:spPr bwMode="auto">
            <a:xfrm>
              <a:off x="7591425" y="3375025"/>
              <a:ext cx="38100" cy="36512"/>
            </a:xfrm>
            <a:custGeom>
              <a:avLst/>
              <a:gdLst>
                <a:gd name="T0" fmla="*/ 1 w 10"/>
                <a:gd name="T1" fmla="*/ 5 h 10"/>
                <a:gd name="T2" fmla="*/ 2 w 10"/>
                <a:gd name="T3" fmla="*/ 2 h 10"/>
                <a:gd name="T4" fmla="*/ 4 w 10"/>
                <a:gd name="T5" fmla="*/ 0 h 10"/>
                <a:gd name="T6" fmla="*/ 7 w 10"/>
                <a:gd name="T7" fmla="*/ 1 h 10"/>
                <a:gd name="T8" fmla="*/ 9 w 10"/>
                <a:gd name="T9" fmla="*/ 3 h 10"/>
                <a:gd name="T10" fmla="*/ 9 w 10"/>
                <a:gd name="T11" fmla="*/ 7 h 10"/>
                <a:gd name="T12" fmla="*/ 6 w 10"/>
                <a:gd name="T13" fmla="*/ 10 h 10"/>
                <a:gd name="T14" fmla="*/ 2 w 10"/>
                <a:gd name="T15" fmla="*/ 9 h 10"/>
                <a:gd name="T16" fmla="*/ 1 w 10"/>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1" y="5"/>
                  </a:moveTo>
                  <a:cubicBezTo>
                    <a:pt x="1" y="4"/>
                    <a:pt x="1" y="3"/>
                    <a:pt x="2" y="2"/>
                  </a:cubicBezTo>
                  <a:cubicBezTo>
                    <a:pt x="3" y="1"/>
                    <a:pt x="3" y="0"/>
                    <a:pt x="4" y="0"/>
                  </a:cubicBezTo>
                  <a:cubicBezTo>
                    <a:pt x="5" y="0"/>
                    <a:pt x="6" y="0"/>
                    <a:pt x="7" y="1"/>
                  </a:cubicBezTo>
                  <a:cubicBezTo>
                    <a:pt x="8" y="1"/>
                    <a:pt x="9" y="2"/>
                    <a:pt x="9" y="3"/>
                  </a:cubicBezTo>
                  <a:cubicBezTo>
                    <a:pt x="10" y="5"/>
                    <a:pt x="10" y="6"/>
                    <a:pt x="9" y="7"/>
                  </a:cubicBezTo>
                  <a:cubicBezTo>
                    <a:pt x="9" y="8"/>
                    <a:pt x="8" y="9"/>
                    <a:pt x="6" y="10"/>
                  </a:cubicBezTo>
                  <a:cubicBezTo>
                    <a:pt x="4" y="10"/>
                    <a:pt x="3" y="9"/>
                    <a:pt x="2" y="9"/>
                  </a:cubicBezTo>
                  <a:cubicBezTo>
                    <a:pt x="1" y="8"/>
                    <a:pt x="0" y="6"/>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8"/>
            <p:cNvSpPr>
              <a:spLocks/>
            </p:cNvSpPr>
            <p:nvPr/>
          </p:nvSpPr>
          <p:spPr bwMode="auto">
            <a:xfrm>
              <a:off x="7543800" y="3367088"/>
              <a:ext cx="36513" cy="38100"/>
            </a:xfrm>
            <a:custGeom>
              <a:avLst/>
              <a:gdLst>
                <a:gd name="T0" fmla="*/ 1 w 10"/>
                <a:gd name="T1" fmla="*/ 3 h 10"/>
                <a:gd name="T2" fmla="*/ 4 w 10"/>
                <a:gd name="T3" fmla="*/ 1 h 10"/>
                <a:gd name="T4" fmla="*/ 7 w 10"/>
                <a:gd name="T5" fmla="*/ 1 h 10"/>
                <a:gd name="T6" fmla="*/ 9 w 10"/>
                <a:gd name="T7" fmla="*/ 3 h 10"/>
                <a:gd name="T8" fmla="*/ 10 w 10"/>
                <a:gd name="T9" fmla="*/ 7 h 10"/>
                <a:gd name="T10" fmla="*/ 8 w 10"/>
                <a:gd name="T11" fmla="*/ 10 h 10"/>
                <a:gd name="T12" fmla="*/ 4 w 10"/>
                <a:gd name="T13" fmla="*/ 10 h 10"/>
                <a:gd name="T14" fmla="*/ 1 w 10"/>
                <a:gd name="T15" fmla="*/ 7 h 10"/>
                <a:gd name="T16" fmla="*/ 1 w 10"/>
                <a:gd name="T1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1" y="3"/>
                  </a:moveTo>
                  <a:cubicBezTo>
                    <a:pt x="2" y="2"/>
                    <a:pt x="3" y="1"/>
                    <a:pt x="4" y="1"/>
                  </a:cubicBezTo>
                  <a:cubicBezTo>
                    <a:pt x="5" y="1"/>
                    <a:pt x="6" y="0"/>
                    <a:pt x="7" y="1"/>
                  </a:cubicBezTo>
                  <a:cubicBezTo>
                    <a:pt x="8" y="1"/>
                    <a:pt x="9" y="2"/>
                    <a:pt x="9" y="3"/>
                  </a:cubicBezTo>
                  <a:cubicBezTo>
                    <a:pt x="10" y="4"/>
                    <a:pt x="10" y="5"/>
                    <a:pt x="10" y="7"/>
                  </a:cubicBezTo>
                  <a:cubicBezTo>
                    <a:pt x="10" y="8"/>
                    <a:pt x="9" y="9"/>
                    <a:pt x="8" y="10"/>
                  </a:cubicBezTo>
                  <a:cubicBezTo>
                    <a:pt x="7" y="10"/>
                    <a:pt x="5" y="10"/>
                    <a:pt x="4" y="10"/>
                  </a:cubicBezTo>
                  <a:cubicBezTo>
                    <a:pt x="2" y="9"/>
                    <a:pt x="1" y="8"/>
                    <a:pt x="1" y="7"/>
                  </a:cubicBezTo>
                  <a:cubicBezTo>
                    <a:pt x="0" y="6"/>
                    <a:pt x="1"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9"/>
            <p:cNvSpPr>
              <a:spLocks/>
            </p:cNvSpPr>
            <p:nvPr/>
          </p:nvSpPr>
          <p:spPr bwMode="auto">
            <a:xfrm>
              <a:off x="7516813" y="3168650"/>
              <a:ext cx="38100" cy="38100"/>
            </a:xfrm>
            <a:custGeom>
              <a:avLst/>
              <a:gdLst>
                <a:gd name="T0" fmla="*/ 10 w 10"/>
                <a:gd name="T1" fmla="*/ 6 h 10"/>
                <a:gd name="T2" fmla="*/ 8 w 10"/>
                <a:gd name="T3" fmla="*/ 9 h 10"/>
                <a:gd name="T4" fmla="*/ 5 w 10"/>
                <a:gd name="T5" fmla="*/ 10 h 10"/>
                <a:gd name="T6" fmla="*/ 2 w 10"/>
                <a:gd name="T7" fmla="*/ 8 h 10"/>
                <a:gd name="T8" fmla="*/ 1 w 10"/>
                <a:gd name="T9" fmla="*/ 5 h 10"/>
                <a:gd name="T10" fmla="*/ 2 w 10"/>
                <a:gd name="T11" fmla="*/ 1 h 10"/>
                <a:gd name="T12" fmla="*/ 6 w 10"/>
                <a:gd name="T13" fmla="*/ 0 h 10"/>
                <a:gd name="T14" fmla="*/ 9 w 10"/>
                <a:gd name="T15" fmla="*/ 2 h 10"/>
                <a:gd name="T16" fmla="*/ 10 w 10"/>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10" y="6"/>
                  </a:moveTo>
                  <a:cubicBezTo>
                    <a:pt x="9" y="7"/>
                    <a:pt x="8" y="8"/>
                    <a:pt x="8" y="9"/>
                  </a:cubicBezTo>
                  <a:cubicBezTo>
                    <a:pt x="7" y="9"/>
                    <a:pt x="6" y="10"/>
                    <a:pt x="5" y="10"/>
                  </a:cubicBezTo>
                  <a:cubicBezTo>
                    <a:pt x="4" y="9"/>
                    <a:pt x="3" y="9"/>
                    <a:pt x="2" y="8"/>
                  </a:cubicBezTo>
                  <a:cubicBezTo>
                    <a:pt x="1" y="7"/>
                    <a:pt x="1" y="6"/>
                    <a:pt x="1" y="5"/>
                  </a:cubicBezTo>
                  <a:cubicBezTo>
                    <a:pt x="0" y="3"/>
                    <a:pt x="1" y="2"/>
                    <a:pt x="2" y="1"/>
                  </a:cubicBezTo>
                  <a:cubicBezTo>
                    <a:pt x="3" y="0"/>
                    <a:pt x="4" y="0"/>
                    <a:pt x="6" y="0"/>
                  </a:cubicBezTo>
                  <a:cubicBezTo>
                    <a:pt x="7" y="0"/>
                    <a:pt x="9" y="1"/>
                    <a:pt x="9" y="2"/>
                  </a:cubicBezTo>
                  <a:cubicBezTo>
                    <a:pt x="10" y="3"/>
                    <a:pt x="10" y="5"/>
                    <a:pt x="1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30"/>
            <p:cNvSpPr>
              <a:spLocks/>
            </p:cNvSpPr>
            <p:nvPr/>
          </p:nvSpPr>
          <p:spPr bwMode="auto">
            <a:xfrm>
              <a:off x="7566025" y="3182938"/>
              <a:ext cx="33338" cy="38100"/>
            </a:xfrm>
            <a:custGeom>
              <a:avLst/>
              <a:gdLst>
                <a:gd name="T0" fmla="*/ 8 w 9"/>
                <a:gd name="T1" fmla="*/ 8 h 10"/>
                <a:gd name="T2" fmla="*/ 5 w 9"/>
                <a:gd name="T3" fmla="*/ 10 h 10"/>
                <a:gd name="T4" fmla="*/ 2 w 9"/>
                <a:gd name="T5" fmla="*/ 9 h 10"/>
                <a:gd name="T6" fmla="*/ 0 w 9"/>
                <a:gd name="T7" fmla="*/ 7 h 10"/>
                <a:gd name="T8" fmla="*/ 0 w 9"/>
                <a:gd name="T9" fmla="*/ 3 h 10"/>
                <a:gd name="T10" fmla="*/ 3 w 9"/>
                <a:gd name="T11" fmla="*/ 1 h 10"/>
                <a:gd name="T12" fmla="*/ 7 w 9"/>
                <a:gd name="T13" fmla="*/ 1 h 10"/>
                <a:gd name="T14" fmla="*/ 9 w 9"/>
                <a:gd name="T15" fmla="*/ 4 h 10"/>
                <a:gd name="T16" fmla="*/ 8 w 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8" y="8"/>
                  </a:moveTo>
                  <a:cubicBezTo>
                    <a:pt x="7" y="9"/>
                    <a:pt x="6" y="9"/>
                    <a:pt x="5" y="10"/>
                  </a:cubicBezTo>
                  <a:cubicBezTo>
                    <a:pt x="4" y="10"/>
                    <a:pt x="3" y="10"/>
                    <a:pt x="2" y="9"/>
                  </a:cubicBezTo>
                  <a:cubicBezTo>
                    <a:pt x="1" y="9"/>
                    <a:pt x="0" y="8"/>
                    <a:pt x="0" y="7"/>
                  </a:cubicBezTo>
                  <a:cubicBezTo>
                    <a:pt x="0" y="6"/>
                    <a:pt x="0" y="4"/>
                    <a:pt x="0" y="3"/>
                  </a:cubicBezTo>
                  <a:cubicBezTo>
                    <a:pt x="1" y="2"/>
                    <a:pt x="2" y="1"/>
                    <a:pt x="3" y="1"/>
                  </a:cubicBezTo>
                  <a:cubicBezTo>
                    <a:pt x="4" y="0"/>
                    <a:pt x="5" y="0"/>
                    <a:pt x="7" y="1"/>
                  </a:cubicBezTo>
                  <a:cubicBezTo>
                    <a:pt x="8" y="2"/>
                    <a:pt x="9" y="3"/>
                    <a:pt x="9" y="4"/>
                  </a:cubicBezTo>
                  <a:cubicBezTo>
                    <a:pt x="9" y="5"/>
                    <a:pt x="9" y="7"/>
                    <a:pt x="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31"/>
            <p:cNvSpPr>
              <a:spLocks/>
            </p:cNvSpPr>
            <p:nvPr/>
          </p:nvSpPr>
          <p:spPr bwMode="auto">
            <a:xfrm>
              <a:off x="7602538" y="3217863"/>
              <a:ext cx="34925" cy="33337"/>
            </a:xfrm>
            <a:custGeom>
              <a:avLst/>
              <a:gdLst>
                <a:gd name="T0" fmla="*/ 7 w 9"/>
                <a:gd name="T1" fmla="*/ 8 h 9"/>
                <a:gd name="T2" fmla="*/ 4 w 9"/>
                <a:gd name="T3" fmla="*/ 9 h 9"/>
                <a:gd name="T4" fmla="*/ 1 w 9"/>
                <a:gd name="T5" fmla="*/ 8 h 9"/>
                <a:gd name="T6" fmla="*/ 0 w 9"/>
                <a:gd name="T7" fmla="*/ 5 h 9"/>
                <a:gd name="T8" fmla="*/ 1 w 9"/>
                <a:gd name="T9" fmla="*/ 1 h 9"/>
                <a:gd name="T10" fmla="*/ 4 w 9"/>
                <a:gd name="T11" fmla="*/ 0 h 9"/>
                <a:gd name="T12" fmla="*/ 8 w 9"/>
                <a:gd name="T13" fmla="*/ 1 h 9"/>
                <a:gd name="T14" fmla="*/ 9 w 9"/>
                <a:gd name="T15" fmla="*/ 5 h 9"/>
                <a:gd name="T16" fmla="*/ 7 w 9"/>
                <a:gd name="T1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8"/>
                  </a:moveTo>
                  <a:cubicBezTo>
                    <a:pt x="6" y="9"/>
                    <a:pt x="5" y="9"/>
                    <a:pt x="4" y="9"/>
                  </a:cubicBezTo>
                  <a:cubicBezTo>
                    <a:pt x="2" y="9"/>
                    <a:pt x="1" y="9"/>
                    <a:pt x="1" y="8"/>
                  </a:cubicBezTo>
                  <a:cubicBezTo>
                    <a:pt x="0" y="7"/>
                    <a:pt x="0" y="6"/>
                    <a:pt x="0" y="5"/>
                  </a:cubicBezTo>
                  <a:cubicBezTo>
                    <a:pt x="0" y="3"/>
                    <a:pt x="0" y="2"/>
                    <a:pt x="1" y="1"/>
                  </a:cubicBezTo>
                  <a:cubicBezTo>
                    <a:pt x="2" y="0"/>
                    <a:pt x="3" y="0"/>
                    <a:pt x="4" y="0"/>
                  </a:cubicBezTo>
                  <a:cubicBezTo>
                    <a:pt x="6" y="0"/>
                    <a:pt x="7" y="0"/>
                    <a:pt x="8" y="1"/>
                  </a:cubicBezTo>
                  <a:cubicBezTo>
                    <a:pt x="9" y="2"/>
                    <a:pt x="9" y="4"/>
                    <a:pt x="9" y="5"/>
                  </a:cubicBezTo>
                  <a:cubicBezTo>
                    <a:pt x="9" y="6"/>
                    <a:pt x="8" y="7"/>
                    <a:pt x="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32"/>
            <p:cNvSpPr>
              <a:spLocks/>
            </p:cNvSpPr>
            <p:nvPr/>
          </p:nvSpPr>
          <p:spPr bwMode="auto">
            <a:xfrm>
              <a:off x="7629525" y="3254375"/>
              <a:ext cx="33338" cy="38100"/>
            </a:xfrm>
            <a:custGeom>
              <a:avLst/>
              <a:gdLst>
                <a:gd name="T0" fmla="*/ 6 w 9"/>
                <a:gd name="T1" fmla="*/ 9 h 10"/>
                <a:gd name="T2" fmla="*/ 3 w 9"/>
                <a:gd name="T3" fmla="*/ 9 h 10"/>
                <a:gd name="T4" fmla="*/ 0 w 9"/>
                <a:gd name="T5" fmla="*/ 7 h 10"/>
                <a:gd name="T6" fmla="*/ 0 w 9"/>
                <a:gd name="T7" fmla="*/ 4 h 10"/>
                <a:gd name="T8" fmla="*/ 2 w 9"/>
                <a:gd name="T9" fmla="*/ 1 h 10"/>
                <a:gd name="T10" fmla="*/ 6 w 9"/>
                <a:gd name="T11" fmla="*/ 0 h 10"/>
                <a:gd name="T12" fmla="*/ 9 w 9"/>
                <a:gd name="T13" fmla="*/ 3 h 10"/>
                <a:gd name="T14" fmla="*/ 9 w 9"/>
                <a:gd name="T15" fmla="*/ 7 h 10"/>
                <a:gd name="T16" fmla="*/ 6 w 9"/>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9"/>
                  </a:moveTo>
                  <a:cubicBezTo>
                    <a:pt x="5" y="10"/>
                    <a:pt x="4" y="10"/>
                    <a:pt x="3" y="9"/>
                  </a:cubicBezTo>
                  <a:cubicBezTo>
                    <a:pt x="2" y="9"/>
                    <a:pt x="1" y="8"/>
                    <a:pt x="0" y="7"/>
                  </a:cubicBezTo>
                  <a:cubicBezTo>
                    <a:pt x="0" y="6"/>
                    <a:pt x="0" y="5"/>
                    <a:pt x="0" y="4"/>
                  </a:cubicBezTo>
                  <a:cubicBezTo>
                    <a:pt x="0" y="3"/>
                    <a:pt x="1" y="2"/>
                    <a:pt x="2" y="1"/>
                  </a:cubicBezTo>
                  <a:cubicBezTo>
                    <a:pt x="3" y="0"/>
                    <a:pt x="5" y="0"/>
                    <a:pt x="6" y="0"/>
                  </a:cubicBezTo>
                  <a:cubicBezTo>
                    <a:pt x="7" y="1"/>
                    <a:pt x="8" y="2"/>
                    <a:pt x="9" y="3"/>
                  </a:cubicBezTo>
                  <a:cubicBezTo>
                    <a:pt x="9" y="4"/>
                    <a:pt x="9" y="6"/>
                    <a:pt x="9" y="7"/>
                  </a:cubicBezTo>
                  <a:cubicBezTo>
                    <a:pt x="9" y="8"/>
                    <a:pt x="8" y="9"/>
                    <a:pt x="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3"/>
            <p:cNvSpPr>
              <a:spLocks/>
            </p:cNvSpPr>
            <p:nvPr/>
          </p:nvSpPr>
          <p:spPr bwMode="auto">
            <a:xfrm>
              <a:off x="7640638" y="3303588"/>
              <a:ext cx="38100" cy="33337"/>
            </a:xfrm>
            <a:custGeom>
              <a:avLst/>
              <a:gdLst>
                <a:gd name="T0" fmla="*/ 5 w 10"/>
                <a:gd name="T1" fmla="*/ 9 h 9"/>
                <a:gd name="T2" fmla="*/ 2 w 10"/>
                <a:gd name="T3" fmla="*/ 8 h 9"/>
                <a:gd name="T4" fmla="*/ 0 w 10"/>
                <a:gd name="T5" fmla="*/ 5 h 9"/>
                <a:gd name="T6" fmla="*/ 1 w 10"/>
                <a:gd name="T7" fmla="*/ 2 h 9"/>
                <a:gd name="T8" fmla="*/ 4 w 10"/>
                <a:gd name="T9" fmla="*/ 0 h 9"/>
                <a:gd name="T10" fmla="*/ 8 w 10"/>
                <a:gd name="T11" fmla="*/ 1 h 9"/>
                <a:gd name="T12" fmla="*/ 10 w 10"/>
                <a:gd name="T13" fmla="*/ 4 h 9"/>
                <a:gd name="T14" fmla="*/ 9 w 10"/>
                <a:gd name="T15" fmla="*/ 8 h 9"/>
                <a:gd name="T16" fmla="*/ 5 w 10"/>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5" y="9"/>
                  </a:moveTo>
                  <a:cubicBezTo>
                    <a:pt x="4" y="9"/>
                    <a:pt x="3" y="8"/>
                    <a:pt x="2" y="8"/>
                  </a:cubicBezTo>
                  <a:cubicBezTo>
                    <a:pt x="1" y="7"/>
                    <a:pt x="0" y="6"/>
                    <a:pt x="0" y="5"/>
                  </a:cubicBezTo>
                  <a:cubicBezTo>
                    <a:pt x="0" y="4"/>
                    <a:pt x="1" y="3"/>
                    <a:pt x="1" y="2"/>
                  </a:cubicBezTo>
                  <a:cubicBezTo>
                    <a:pt x="2" y="1"/>
                    <a:pt x="3" y="0"/>
                    <a:pt x="4" y="0"/>
                  </a:cubicBezTo>
                  <a:cubicBezTo>
                    <a:pt x="6" y="0"/>
                    <a:pt x="7" y="0"/>
                    <a:pt x="8" y="1"/>
                  </a:cubicBezTo>
                  <a:cubicBezTo>
                    <a:pt x="9" y="1"/>
                    <a:pt x="10" y="3"/>
                    <a:pt x="10" y="4"/>
                  </a:cubicBezTo>
                  <a:cubicBezTo>
                    <a:pt x="10" y="6"/>
                    <a:pt x="9" y="7"/>
                    <a:pt x="9" y="8"/>
                  </a:cubicBezTo>
                  <a:cubicBezTo>
                    <a:pt x="8" y="9"/>
                    <a:pt x="6"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34"/>
            <p:cNvSpPr>
              <a:spLocks/>
            </p:cNvSpPr>
            <p:nvPr/>
          </p:nvSpPr>
          <p:spPr bwMode="auto">
            <a:xfrm>
              <a:off x="7632700" y="3348038"/>
              <a:ext cx="38100" cy="38100"/>
            </a:xfrm>
            <a:custGeom>
              <a:avLst/>
              <a:gdLst>
                <a:gd name="T0" fmla="*/ 2 w 10"/>
                <a:gd name="T1" fmla="*/ 8 h 10"/>
                <a:gd name="T2" fmla="*/ 0 w 10"/>
                <a:gd name="T3" fmla="*/ 5 h 10"/>
                <a:gd name="T4" fmla="*/ 0 w 10"/>
                <a:gd name="T5" fmla="*/ 2 h 10"/>
                <a:gd name="T6" fmla="*/ 3 w 10"/>
                <a:gd name="T7" fmla="*/ 1 h 10"/>
                <a:gd name="T8" fmla="*/ 6 w 10"/>
                <a:gd name="T9" fmla="*/ 1 h 10"/>
                <a:gd name="T10" fmla="*/ 9 w 10"/>
                <a:gd name="T11" fmla="*/ 3 h 10"/>
                <a:gd name="T12" fmla="*/ 9 w 10"/>
                <a:gd name="T13" fmla="*/ 7 h 10"/>
                <a:gd name="T14" fmla="*/ 5 w 10"/>
                <a:gd name="T15" fmla="*/ 10 h 10"/>
                <a:gd name="T16" fmla="*/ 2 w 10"/>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8"/>
                  </a:moveTo>
                  <a:cubicBezTo>
                    <a:pt x="1" y="7"/>
                    <a:pt x="0" y="6"/>
                    <a:pt x="0" y="5"/>
                  </a:cubicBezTo>
                  <a:cubicBezTo>
                    <a:pt x="0" y="4"/>
                    <a:pt x="0" y="3"/>
                    <a:pt x="0" y="2"/>
                  </a:cubicBezTo>
                  <a:cubicBezTo>
                    <a:pt x="1" y="2"/>
                    <a:pt x="2" y="1"/>
                    <a:pt x="3" y="1"/>
                  </a:cubicBezTo>
                  <a:cubicBezTo>
                    <a:pt x="4" y="0"/>
                    <a:pt x="5" y="0"/>
                    <a:pt x="6" y="1"/>
                  </a:cubicBezTo>
                  <a:cubicBezTo>
                    <a:pt x="8" y="1"/>
                    <a:pt x="9" y="2"/>
                    <a:pt x="9" y="3"/>
                  </a:cubicBezTo>
                  <a:cubicBezTo>
                    <a:pt x="10" y="4"/>
                    <a:pt x="10" y="6"/>
                    <a:pt x="9" y="7"/>
                  </a:cubicBezTo>
                  <a:cubicBezTo>
                    <a:pt x="8" y="9"/>
                    <a:pt x="6" y="10"/>
                    <a:pt x="5" y="10"/>
                  </a:cubicBezTo>
                  <a:cubicBezTo>
                    <a:pt x="4" y="10"/>
                    <a:pt x="2" y="9"/>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35"/>
            <p:cNvSpPr>
              <a:spLocks/>
            </p:cNvSpPr>
            <p:nvPr/>
          </p:nvSpPr>
          <p:spPr bwMode="auto">
            <a:xfrm>
              <a:off x="7216775" y="3086101"/>
              <a:ext cx="409575" cy="423862"/>
            </a:xfrm>
            <a:custGeom>
              <a:avLst/>
              <a:gdLst>
                <a:gd name="T0" fmla="*/ 102 w 109"/>
                <a:gd name="T1" fmla="*/ 50 h 113"/>
                <a:gd name="T2" fmla="*/ 98 w 109"/>
                <a:gd name="T3" fmla="*/ 47 h 113"/>
                <a:gd name="T4" fmla="*/ 96 w 109"/>
                <a:gd name="T5" fmla="*/ 42 h 113"/>
                <a:gd name="T6" fmla="*/ 91 w 109"/>
                <a:gd name="T7" fmla="*/ 41 h 113"/>
                <a:gd name="T8" fmla="*/ 87 w 109"/>
                <a:gd name="T9" fmla="*/ 38 h 113"/>
                <a:gd name="T10" fmla="*/ 85 w 109"/>
                <a:gd name="T11" fmla="*/ 38 h 113"/>
                <a:gd name="T12" fmla="*/ 84 w 109"/>
                <a:gd name="T13" fmla="*/ 38 h 113"/>
                <a:gd name="T14" fmla="*/ 83 w 109"/>
                <a:gd name="T15" fmla="*/ 38 h 113"/>
                <a:gd name="T16" fmla="*/ 76 w 109"/>
                <a:gd name="T17" fmla="*/ 34 h 113"/>
                <a:gd name="T18" fmla="*/ 76 w 109"/>
                <a:gd name="T19" fmla="*/ 34 h 113"/>
                <a:gd name="T20" fmla="*/ 76 w 109"/>
                <a:gd name="T21" fmla="*/ 34 h 113"/>
                <a:gd name="T22" fmla="*/ 73 w 109"/>
                <a:gd name="T23" fmla="*/ 27 h 113"/>
                <a:gd name="T24" fmla="*/ 77 w 109"/>
                <a:gd name="T25" fmla="*/ 18 h 113"/>
                <a:gd name="T26" fmla="*/ 84 w 109"/>
                <a:gd name="T27" fmla="*/ 15 h 113"/>
                <a:gd name="T28" fmla="*/ 86 w 109"/>
                <a:gd name="T29" fmla="*/ 15 h 113"/>
                <a:gd name="T30" fmla="*/ 93 w 109"/>
                <a:gd name="T31" fmla="*/ 20 h 113"/>
                <a:gd name="T32" fmla="*/ 96 w 109"/>
                <a:gd name="T33" fmla="*/ 20 h 113"/>
                <a:gd name="T34" fmla="*/ 96 w 109"/>
                <a:gd name="T35" fmla="*/ 20 h 113"/>
                <a:gd name="T36" fmla="*/ 102 w 109"/>
                <a:gd name="T37" fmla="*/ 21 h 113"/>
                <a:gd name="T38" fmla="*/ 107 w 109"/>
                <a:gd name="T39" fmla="*/ 28 h 113"/>
                <a:gd name="T40" fmla="*/ 109 w 109"/>
                <a:gd name="T41" fmla="*/ 28 h 113"/>
                <a:gd name="T42" fmla="*/ 100 w 109"/>
                <a:gd name="T43" fmla="*/ 14 h 113"/>
                <a:gd name="T44" fmla="*/ 50 w 109"/>
                <a:gd name="T45" fmla="*/ 14 h 113"/>
                <a:gd name="T46" fmla="*/ 14 w 109"/>
                <a:gd name="T47" fmla="*/ 50 h 113"/>
                <a:gd name="T48" fmla="*/ 14 w 109"/>
                <a:gd name="T49" fmla="*/ 100 h 113"/>
                <a:gd name="T50" fmla="*/ 64 w 109"/>
                <a:gd name="T51" fmla="*/ 100 h 113"/>
                <a:gd name="T52" fmla="*/ 100 w 109"/>
                <a:gd name="T53" fmla="*/ 63 h 113"/>
                <a:gd name="T54" fmla="*/ 105 w 109"/>
                <a:gd name="T55" fmla="*/ 57 h 113"/>
                <a:gd name="T56" fmla="*/ 103 w 109"/>
                <a:gd name="T57" fmla="*/ 55 h 113"/>
                <a:gd name="T58" fmla="*/ 102 w 109"/>
                <a:gd name="T59" fmla="*/ 5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 h="113">
                  <a:moveTo>
                    <a:pt x="102" y="50"/>
                  </a:moveTo>
                  <a:cubicBezTo>
                    <a:pt x="101" y="49"/>
                    <a:pt x="99" y="48"/>
                    <a:pt x="98" y="47"/>
                  </a:cubicBezTo>
                  <a:cubicBezTo>
                    <a:pt x="97" y="45"/>
                    <a:pt x="96" y="44"/>
                    <a:pt x="96" y="42"/>
                  </a:cubicBezTo>
                  <a:cubicBezTo>
                    <a:pt x="94" y="42"/>
                    <a:pt x="92" y="42"/>
                    <a:pt x="91" y="41"/>
                  </a:cubicBezTo>
                  <a:cubicBezTo>
                    <a:pt x="89" y="40"/>
                    <a:pt x="88" y="39"/>
                    <a:pt x="87" y="38"/>
                  </a:cubicBezTo>
                  <a:cubicBezTo>
                    <a:pt x="87" y="38"/>
                    <a:pt x="86" y="38"/>
                    <a:pt x="85" y="38"/>
                  </a:cubicBezTo>
                  <a:cubicBezTo>
                    <a:pt x="85" y="38"/>
                    <a:pt x="84" y="38"/>
                    <a:pt x="84" y="38"/>
                  </a:cubicBezTo>
                  <a:cubicBezTo>
                    <a:pt x="84" y="38"/>
                    <a:pt x="83" y="38"/>
                    <a:pt x="83" y="38"/>
                  </a:cubicBezTo>
                  <a:cubicBezTo>
                    <a:pt x="80" y="37"/>
                    <a:pt x="78" y="36"/>
                    <a:pt x="76" y="34"/>
                  </a:cubicBezTo>
                  <a:cubicBezTo>
                    <a:pt x="76" y="34"/>
                    <a:pt x="76" y="34"/>
                    <a:pt x="76" y="34"/>
                  </a:cubicBezTo>
                  <a:cubicBezTo>
                    <a:pt x="76" y="34"/>
                    <a:pt x="76" y="34"/>
                    <a:pt x="76" y="34"/>
                  </a:cubicBezTo>
                  <a:cubicBezTo>
                    <a:pt x="74" y="32"/>
                    <a:pt x="73" y="29"/>
                    <a:pt x="73" y="27"/>
                  </a:cubicBezTo>
                  <a:cubicBezTo>
                    <a:pt x="73" y="24"/>
                    <a:pt x="74" y="20"/>
                    <a:pt x="77" y="18"/>
                  </a:cubicBezTo>
                  <a:cubicBezTo>
                    <a:pt x="79" y="16"/>
                    <a:pt x="81" y="15"/>
                    <a:pt x="84" y="15"/>
                  </a:cubicBezTo>
                  <a:cubicBezTo>
                    <a:pt x="85" y="15"/>
                    <a:pt x="85" y="15"/>
                    <a:pt x="86" y="15"/>
                  </a:cubicBezTo>
                  <a:cubicBezTo>
                    <a:pt x="89" y="16"/>
                    <a:pt x="92" y="18"/>
                    <a:pt x="93" y="20"/>
                  </a:cubicBezTo>
                  <a:cubicBezTo>
                    <a:pt x="94" y="20"/>
                    <a:pt x="95" y="20"/>
                    <a:pt x="96" y="20"/>
                  </a:cubicBezTo>
                  <a:cubicBezTo>
                    <a:pt x="96" y="20"/>
                    <a:pt x="96" y="20"/>
                    <a:pt x="96" y="20"/>
                  </a:cubicBezTo>
                  <a:cubicBezTo>
                    <a:pt x="98" y="20"/>
                    <a:pt x="100" y="20"/>
                    <a:pt x="102" y="21"/>
                  </a:cubicBezTo>
                  <a:cubicBezTo>
                    <a:pt x="105" y="23"/>
                    <a:pt x="106" y="25"/>
                    <a:pt x="107" y="28"/>
                  </a:cubicBezTo>
                  <a:cubicBezTo>
                    <a:pt x="108" y="28"/>
                    <a:pt x="108" y="28"/>
                    <a:pt x="109" y="28"/>
                  </a:cubicBezTo>
                  <a:cubicBezTo>
                    <a:pt x="107" y="23"/>
                    <a:pt x="104" y="18"/>
                    <a:pt x="100" y="14"/>
                  </a:cubicBezTo>
                  <a:cubicBezTo>
                    <a:pt x="86" y="0"/>
                    <a:pt x="64" y="0"/>
                    <a:pt x="50" y="14"/>
                  </a:cubicBezTo>
                  <a:cubicBezTo>
                    <a:pt x="14" y="50"/>
                    <a:pt x="14" y="50"/>
                    <a:pt x="14" y="50"/>
                  </a:cubicBezTo>
                  <a:cubicBezTo>
                    <a:pt x="0" y="64"/>
                    <a:pt x="0" y="86"/>
                    <a:pt x="14" y="100"/>
                  </a:cubicBezTo>
                  <a:cubicBezTo>
                    <a:pt x="28" y="113"/>
                    <a:pt x="50" y="113"/>
                    <a:pt x="64" y="100"/>
                  </a:cubicBezTo>
                  <a:cubicBezTo>
                    <a:pt x="100" y="63"/>
                    <a:pt x="100" y="63"/>
                    <a:pt x="100" y="63"/>
                  </a:cubicBezTo>
                  <a:cubicBezTo>
                    <a:pt x="102" y="61"/>
                    <a:pt x="103" y="59"/>
                    <a:pt x="105" y="57"/>
                  </a:cubicBezTo>
                  <a:cubicBezTo>
                    <a:pt x="104" y="56"/>
                    <a:pt x="104" y="56"/>
                    <a:pt x="103" y="55"/>
                  </a:cubicBezTo>
                  <a:cubicBezTo>
                    <a:pt x="103" y="53"/>
                    <a:pt x="102" y="51"/>
                    <a:pt x="102"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7" name="Straight Connector 36"/>
          <p:cNvCxnSpPr/>
          <p:nvPr/>
        </p:nvCxnSpPr>
        <p:spPr>
          <a:xfrm flipH="1">
            <a:off x="533400" y="1697832"/>
            <a:ext cx="3476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67787" y="1353345"/>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8" name="Rectangle 47"/>
          <p:cNvSpPr/>
          <p:nvPr/>
        </p:nvSpPr>
        <p:spPr>
          <a:xfrm>
            <a:off x="555278" y="1734344"/>
            <a:ext cx="1959322" cy="338554"/>
          </a:xfrm>
          <a:prstGeom prst="rect">
            <a:avLst/>
          </a:prstGeom>
        </p:spPr>
        <p:txBody>
          <a:bodyPr wrap="square">
            <a:spAutoFit/>
          </a:bodyPr>
          <a:lstStyle/>
          <a:p>
            <a:pPr algn="just"/>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cxnSp>
        <p:nvCxnSpPr>
          <p:cNvPr id="49" name="Straight Connector 48"/>
          <p:cNvCxnSpPr/>
          <p:nvPr/>
        </p:nvCxnSpPr>
        <p:spPr>
          <a:xfrm flipH="1">
            <a:off x="5073553" y="1705155"/>
            <a:ext cx="3476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7397164" y="1353345"/>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1" name="Rectangle 50"/>
          <p:cNvSpPr/>
          <p:nvPr/>
        </p:nvSpPr>
        <p:spPr>
          <a:xfrm>
            <a:off x="6590431" y="1734344"/>
            <a:ext cx="1959322"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cxnSp>
        <p:nvCxnSpPr>
          <p:cNvPr id="52" name="Straight Connector 51"/>
          <p:cNvCxnSpPr/>
          <p:nvPr/>
        </p:nvCxnSpPr>
        <p:spPr>
          <a:xfrm flipH="1">
            <a:off x="990600" y="3586884"/>
            <a:ext cx="3095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1023453" y="3200620"/>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5" name="Rectangle 54"/>
          <p:cNvSpPr/>
          <p:nvPr/>
        </p:nvSpPr>
        <p:spPr>
          <a:xfrm>
            <a:off x="1010944" y="3581619"/>
            <a:ext cx="1959322"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cxnSp>
        <p:nvCxnSpPr>
          <p:cNvPr id="56" name="Straight Connector 55"/>
          <p:cNvCxnSpPr/>
          <p:nvPr/>
        </p:nvCxnSpPr>
        <p:spPr>
          <a:xfrm flipH="1">
            <a:off x="5042831" y="3586884"/>
            <a:ext cx="3095200" cy="0"/>
          </a:xfrm>
          <a:prstGeom prst="line">
            <a:avLst/>
          </a:prstGeom>
          <a:ln w="127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7010401" y="3200620"/>
            <a:ext cx="1213437" cy="276999"/>
          </a:xfrm>
          <a:prstGeom prst="rect">
            <a:avLst/>
          </a:prstGeom>
          <a:noFill/>
        </p:spPr>
        <p:txBody>
          <a:bodyPr wrap="square" rtlCol="0">
            <a:spAutoFit/>
          </a:bodyPr>
          <a:lstStyle/>
          <a:p>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57"/>
          <p:cNvSpPr/>
          <p:nvPr/>
        </p:nvSpPr>
        <p:spPr>
          <a:xfrm>
            <a:off x="6194078" y="3581619"/>
            <a:ext cx="1959322"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make simply dummy text of the printing.</a:t>
            </a:r>
          </a:p>
        </p:txBody>
      </p:sp>
    </p:spTree>
    <p:extLst>
      <p:ext uri="{BB962C8B-B14F-4D97-AF65-F5344CB8AC3E}">
        <p14:creationId xmlns:p14="http://schemas.microsoft.com/office/powerpoint/2010/main" val="19502012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anim calcmode="lin" valueType="num">
                                      <p:cBhvr>
                                        <p:cTn id="30" dur="500" fill="hold"/>
                                        <p:tgtEl>
                                          <p:spTgt spid="24"/>
                                        </p:tgtEl>
                                        <p:attrNameLst>
                                          <p:attrName>ppt_x</p:attrName>
                                        </p:attrNameLst>
                                      </p:cBhvr>
                                      <p:tavLst>
                                        <p:tav tm="0">
                                          <p:val>
                                            <p:strVal val="#ppt_x"/>
                                          </p:val>
                                        </p:tav>
                                        <p:tav tm="100000">
                                          <p:val>
                                            <p:strVal val="#ppt_x"/>
                                          </p:val>
                                        </p:tav>
                                      </p:tavLst>
                                    </p:anim>
                                    <p:anim calcmode="lin" valueType="num">
                                      <p:cBhvr>
                                        <p:cTn id="31" dur="50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anim calcmode="lin" valueType="num">
                                      <p:cBhvr>
                                        <p:cTn id="36" dur="500" fill="hold"/>
                                        <p:tgtEl>
                                          <p:spTgt spid="27"/>
                                        </p:tgtEl>
                                        <p:attrNameLst>
                                          <p:attrName>ppt_x</p:attrName>
                                        </p:attrNameLst>
                                      </p:cBhvr>
                                      <p:tavLst>
                                        <p:tav tm="0">
                                          <p:val>
                                            <p:strVal val="#ppt_x"/>
                                          </p:val>
                                        </p:tav>
                                        <p:tav tm="100000">
                                          <p:val>
                                            <p:strVal val="#ppt_x"/>
                                          </p:val>
                                        </p:tav>
                                      </p:tavLst>
                                    </p:anim>
                                    <p:anim calcmode="lin" valueType="num">
                                      <p:cBhvr>
                                        <p:cTn id="37" dur="500" fill="hold"/>
                                        <p:tgtEl>
                                          <p:spTgt spid="27"/>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2"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right)">
                                      <p:cBhvr>
                                        <p:cTn id="41" dur="250"/>
                                        <p:tgtEl>
                                          <p:spTgt spid="37"/>
                                        </p:tgtEl>
                                      </p:cBhvr>
                                    </p:animEffect>
                                  </p:childTnLst>
                                </p:cTn>
                              </p:par>
                            </p:childTnLst>
                          </p:cTn>
                        </p:par>
                        <p:par>
                          <p:cTn id="42" fill="hold">
                            <p:stCondLst>
                              <p:cond delay="3250"/>
                            </p:stCondLst>
                            <p:childTnLst>
                              <p:par>
                                <p:cTn id="43" presetID="37" presetClass="entr" presetSubtype="0" fill="hold" grpId="0"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anim calcmode="lin" valueType="num">
                                      <p:cBhvr>
                                        <p:cTn id="46" dur="500" fill="hold"/>
                                        <p:tgtEl>
                                          <p:spTgt spid="47"/>
                                        </p:tgtEl>
                                        <p:attrNameLst>
                                          <p:attrName>ppt_x</p:attrName>
                                        </p:attrNameLst>
                                      </p:cBhvr>
                                      <p:tavLst>
                                        <p:tav tm="0">
                                          <p:val>
                                            <p:strVal val="#ppt_x"/>
                                          </p:val>
                                        </p:tav>
                                        <p:tav tm="100000">
                                          <p:val>
                                            <p:strVal val="#ppt_x"/>
                                          </p:val>
                                        </p:tav>
                                      </p:tavLst>
                                    </p:anim>
                                    <p:anim calcmode="lin" valueType="num">
                                      <p:cBhvr>
                                        <p:cTn id="47" dur="450" decel="100000" fill="hold"/>
                                        <p:tgtEl>
                                          <p:spTgt spid="47"/>
                                        </p:tgtEl>
                                        <p:attrNameLst>
                                          <p:attrName>ppt_y</p:attrName>
                                        </p:attrNameLst>
                                      </p:cBhvr>
                                      <p:tavLst>
                                        <p:tav tm="0">
                                          <p:val>
                                            <p:strVal val="#ppt_y+1"/>
                                          </p:val>
                                        </p:tav>
                                        <p:tav tm="100000">
                                          <p:val>
                                            <p:strVal val="#ppt_y-.03"/>
                                          </p:val>
                                        </p:tav>
                                      </p:tavLst>
                                    </p:anim>
                                    <p:anim calcmode="lin" valueType="num">
                                      <p:cBhvr>
                                        <p:cTn id="48" dur="50" accel="100000" fill="hold">
                                          <p:stCondLst>
                                            <p:cond delay="450"/>
                                          </p:stCondLst>
                                        </p:cTn>
                                        <p:tgtEl>
                                          <p:spTgt spid="47"/>
                                        </p:tgtEl>
                                        <p:attrNameLst>
                                          <p:attrName>ppt_y</p:attrName>
                                        </p:attrNameLst>
                                      </p:cBhvr>
                                      <p:tavLst>
                                        <p:tav tm="0">
                                          <p:val>
                                            <p:strVal val="#ppt_y-.03"/>
                                          </p:val>
                                        </p:tav>
                                        <p:tav tm="100000">
                                          <p:val>
                                            <p:strVal val="#ppt_y"/>
                                          </p:val>
                                        </p:tav>
                                      </p:tavLst>
                                    </p:anim>
                                  </p:childTnLst>
                                </p:cTn>
                              </p:par>
                            </p:childTnLst>
                          </p:cTn>
                        </p:par>
                        <p:par>
                          <p:cTn id="49" fill="hold">
                            <p:stCondLst>
                              <p:cond delay="3750"/>
                            </p:stCondLst>
                            <p:childTnLst>
                              <p:par>
                                <p:cTn id="50" presetID="10" presetClass="entr" presetSubtype="0"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par>
                          <p:cTn id="53" fill="hold">
                            <p:stCondLst>
                              <p:cond delay="4250"/>
                            </p:stCondLst>
                            <p:childTnLst>
                              <p:par>
                                <p:cTn id="54" presetID="22" presetClass="entr" presetSubtype="2" fill="hold"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wipe(right)">
                                      <p:cBhvr>
                                        <p:cTn id="56" dur="250"/>
                                        <p:tgtEl>
                                          <p:spTgt spid="52"/>
                                        </p:tgtEl>
                                      </p:cBhvr>
                                    </p:animEffect>
                                  </p:childTnLst>
                                </p:cTn>
                              </p:par>
                            </p:childTnLst>
                          </p:cTn>
                        </p:par>
                        <p:par>
                          <p:cTn id="57" fill="hold">
                            <p:stCondLst>
                              <p:cond delay="4500"/>
                            </p:stCondLst>
                            <p:childTnLst>
                              <p:par>
                                <p:cTn id="58" presetID="37" presetClass="entr" presetSubtype="0" fill="hold" grpId="0"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500"/>
                                        <p:tgtEl>
                                          <p:spTgt spid="54"/>
                                        </p:tgtEl>
                                      </p:cBhvr>
                                    </p:animEffect>
                                    <p:anim calcmode="lin" valueType="num">
                                      <p:cBhvr>
                                        <p:cTn id="61" dur="500" fill="hold"/>
                                        <p:tgtEl>
                                          <p:spTgt spid="54"/>
                                        </p:tgtEl>
                                        <p:attrNameLst>
                                          <p:attrName>ppt_x</p:attrName>
                                        </p:attrNameLst>
                                      </p:cBhvr>
                                      <p:tavLst>
                                        <p:tav tm="0">
                                          <p:val>
                                            <p:strVal val="#ppt_x"/>
                                          </p:val>
                                        </p:tav>
                                        <p:tav tm="100000">
                                          <p:val>
                                            <p:strVal val="#ppt_x"/>
                                          </p:val>
                                        </p:tav>
                                      </p:tavLst>
                                    </p:anim>
                                    <p:anim calcmode="lin" valueType="num">
                                      <p:cBhvr>
                                        <p:cTn id="62" dur="450" decel="100000" fill="hold"/>
                                        <p:tgtEl>
                                          <p:spTgt spid="54"/>
                                        </p:tgtEl>
                                        <p:attrNameLst>
                                          <p:attrName>ppt_y</p:attrName>
                                        </p:attrNameLst>
                                      </p:cBhvr>
                                      <p:tavLst>
                                        <p:tav tm="0">
                                          <p:val>
                                            <p:strVal val="#ppt_y+1"/>
                                          </p:val>
                                        </p:tav>
                                        <p:tav tm="100000">
                                          <p:val>
                                            <p:strVal val="#ppt_y-.03"/>
                                          </p:val>
                                        </p:tav>
                                      </p:tavLst>
                                    </p:anim>
                                    <p:anim calcmode="lin" valueType="num">
                                      <p:cBhvr>
                                        <p:cTn id="63" dur="50" accel="100000" fill="hold">
                                          <p:stCondLst>
                                            <p:cond delay="450"/>
                                          </p:stCondLst>
                                        </p:cTn>
                                        <p:tgtEl>
                                          <p:spTgt spid="54"/>
                                        </p:tgtEl>
                                        <p:attrNameLst>
                                          <p:attrName>ppt_y</p:attrName>
                                        </p:attrNameLst>
                                      </p:cBhvr>
                                      <p:tavLst>
                                        <p:tav tm="0">
                                          <p:val>
                                            <p:strVal val="#ppt_y-.03"/>
                                          </p:val>
                                        </p:tav>
                                        <p:tav tm="100000">
                                          <p:val>
                                            <p:strVal val="#ppt_y"/>
                                          </p:val>
                                        </p:tav>
                                      </p:tavLst>
                                    </p:anim>
                                  </p:childTnLst>
                                </p:cTn>
                              </p:par>
                            </p:childTnLst>
                          </p:cTn>
                        </p:par>
                        <p:par>
                          <p:cTn id="64" fill="hold">
                            <p:stCondLst>
                              <p:cond delay="50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5500"/>
                            </p:stCondLst>
                            <p:childTnLst>
                              <p:par>
                                <p:cTn id="69" presetID="22" presetClass="entr" presetSubtype="8" fill="hold"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left)">
                                      <p:cBhvr>
                                        <p:cTn id="71" dur="250"/>
                                        <p:tgtEl>
                                          <p:spTgt spid="49"/>
                                        </p:tgtEl>
                                      </p:cBhvr>
                                    </p:animEffect>
                                  </p:childTnLst>
                                </p:cTn>
                              </p:par>
                            </p:childTnLst>
                          </p:cTn>
                        </p:par>
                        <p:par>
                          <p:cTn id="72" fill="hold">
                            <p:stCondLst>
                              <p:cond delay="5750"/>
                            </p:stCondLst>
                            <p:childTnLst>
                              <p:par>
                                <p:cTn id="73" presetID="37"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500"/>
                                        <p:tgtEl>
                                          <p:spTgt spid="50"/>
                                        </p:tgtEl>
                                      </p:cBhvr>
                                    </p:animEffect>
                                    <p:anim calcmode="lin" valueType="num">
                                      <p:cBhvr>
                                        <p:cTn id="76" dur="500" fill="hold"/>
                                        <p:tgtEl>
                                          <p:spTgt spid="50"/>
                                        </p:tgtEl>
                                        <p:attrNameLst>
                                          <p:attrName>ppt_x</p:attrName>
                                        </p:attrNameLst>
                                      </p:cBhvr>
                                      <p:tavLst>
                                        <p:tav tm="0">
                                          <p:val>
                                            <p:strVal val="#ppt_x"/>
                                          </p:val>
                                        </p:tav>
                                        <p:tav tm="100000">
                                          <p:val>
                                            <p:strVal val="#ppt_x"/>
                                          </p:val>
                                        </p:tav>
                                      </p:tavLst>
                                    </p:anim>
                                    <p:anim calcmode="lin" valueType="num">
                                      <p:cBhvr>
                                        <p:cTn id="77" dur="450" decel="100000" fill="hold"/>
                                        <p:tgtEl>
                                          <p:spTgt spid="50"/>
                                        </p:tgtEl>
                                        <p:attrNameLst>
                                          <p:attrName>ppt_y</p:attrName>
                                        </p:attrNameLst>
                                      </p:cBhvr>
                                      <p:tavLst>
                                        <p:tav tm="0">
                                          <p:val>
                                            <p:strVal val="#ppt_y+1"/>
                                          </p:val>
                                        </p:tav>
                                        <p:tav tm="100000">
                                          <p:val>
                                            <p:strVal val="#ppt_y-.03"/>
                                          </p:val>
                                        </p:tav>
                                      </p:tavLst>
                                    </p:anim>
                                    <p:anim calcmode="lin" valueType="num">
                                      <p:cBhvr>
                                        <p:cTn id="78"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par>
                          <p:cTn id="79" fill="hold">
                            <p:stCondLst>
                              <p:cond delay="6250"/>
                            </p:stCondLst>
                            <p:childTnLst>
                              <p:par>
                                <p:cTn id="80" presetID="10" presetClass="entr" presetSubtype="0" fill="hold" grpId="0" nodeType="after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fade">
                                      <p:cBhvr>
                                        <p:cTn id="82" dur="500"/>
                                        <p:tgtEl>
                                          <p:spTgt spid="51"/>
                                        </p:tgtEl>
                                      </p:cBhvr>
                                    </p:animEffect>
                                  </p:childTnLst>
                                </p:cTn>
                              </p:par>
                            </p:childTnLst>
                          </p:cTn>
                        </p:par>
                        <p:par>
                          <p:cTn id="83" fill="hold">
                            <p:stCondLst>
                              <p:cond delay="6750"/>
                            </p:stCondLst>
                            <p:childTnLst>
                              <p:par>
                                <p:cTn id="84" presetID="22" presetClass="entr" presetSubtype="8" fill="hold"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wipe(left)">
                                      <p:cBhvr>
                                        <p:cTn id="86" dur="250"/>
                                        <p:tgtEl>
                                          <p:spTgt spid="56"/>
                                        </p:tgtEl>
                                      </p:cBhvr>
                                    </p:animEffect>
                                  </p:childTnLst>
                                </p:cTn>
                              </p:par>
                            </p:childTnLst>
                          </p:cTn>
                        </p:par>
                        <p:par>
                          <p:cTn id="87" fill="hold">
                            <p:stCondLst>
                              <p:cond delay="7000"/>
                            </p:stCondLst>
                            <p:childTnLst>
                              <p:par>
                                <p:cTn id="88" presetID="37" presetClass="entr" presetSubtype="0"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anim calcmode="lin" valueType="num">
                                      <p:cBhvr>
                                        <p:cTn id="91" dur="500" fill="hold"/>
                                        <p:tgtEl>
                                          <p:spTgt spid="57"/>
                                        </p:tgtEl>
                                        <p:attrNameLst>
                                          <p:attrName>ppt_x</p:attrName>
                                        </p:attrNameLst>
                                      </p:cBhvr>
                                      <p:tavLst>
                                        <p:tav tm="0">
                                          <p:val>
                                            <p:strVal val="#ppt_x"/>
                                          </p:val>
                                        </p:tav>
                                        <p:tav tm="100000">
                                          <p:val>
                                            <p:strVal val="#ppt_x"/>
                                          </p:val>
                                        </p:tav>
                                      </p:tavLst>
                                    </p:anim>
                                    <p:anim calcmode="lin" valueType="num">
                                      <p:cBhvr>
                                        <p:cTn id="92" dur="450" decel="100000" fill="hold"/>
                                        <p:tgtEl>
                                          <p:spTgt spid="57"/>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57"/>
                                        </p:tgtEl>
                                        <p:attrNameLst>
                                          <p:attrName>ppt_y</p:attrName>
                                        </p:attrNameLst>
                                      </p:cBhvr>
                                      <p:tavLst>
                                        <p:tav tm="0">
                                          <p:val>
                                            <p:strVal val="#ppt_y-.03"/>
                                          </p:val>
                                        </p:tav>
                                        <p:tav tm="100000">
                                          <p:val>
                                            <p:strVal val="#ppt_y"/>
                                          </p:val>
                                        </p:tav>
                                      </p:tavLst>
                                    </p:anim>
                                  </p:childTnLst>
                                </p:cTn>
                              </p:par>
                            </p:childTnLst>
                          </p:cTn>
                        </p:par>
                        <p:par>
                          <p:cTn id="94" fill="hold">
                            <p:stCondLst>
                              <p:cond delay="7500"/>
                            </p:stCondLst>
                            <p:childTnLst>
                              <p:par>
                                <p:cTn id="95" presetID="10" presetClass="entr" presetSubtype="0" fill="hold" grpId="0" nodeType="after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23" grpId="0"/>
      <p:bldP spid="47" grpId="0"/>
      <p:bldP spid="48" grpId="0"/>
      <p:bldP spid="50" grpId="0"/>
      <p:bldP spid="51" grpId="0"/>
      <p:bldP spid="54" grpId="0"/>
      <p:bldP spid="55" grpId="0"/>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511315" y="1769635"/>
            <a:ext cx="1892006" cy="969089"/>
            <a:chOff x="3511314" y="1764628"/>
            <a:chExt cx="1892006" cy="968790"/>
          </a:xfrm>
        </p:grpSpPr>
        <p:sp>
          <p:nvSpPr>
            <p:cNvPr id="5" name="Freeform 13"/>
            <p:cNvSpPr/>
            <p:nvPr/>
          </p:nvSpPr>
          <p:spPr bwMode="auto">
            <a:xfrm>
              <a:off x="4746340" y="2045983"/>
              <a:ext cx="656979" cy="687435"/>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6" name="Freeform 14"/>
            <p:cNvSpPr/>
            <p:nvPr/>
          </p:nvSpPr>
          <p:spPr bwMode="auto">
            <a:xfrm>
              <a:off x="4089362" y="2045983"/>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7" name="Freeform 15"/>
            <p:cNvSpPr/>
            <p:nvPr/>
          </p:nvSpPr>
          <p:spPr bwMode="auto">
            <a:xfrm>
              <a:off x="4089362" y="2045983"/>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8" name="Freeform 16"/>
            <p:cNvSpPr/>
            <p:nvPr/>
          </p:nvSpPr>
          <p:spPr bwMode="auto">
            <a:xfrm>
              <a:off x="4089363" y="1764628"/>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9" name="Oval 21"/>
            <p:cNvSpPr>
              <a:spLocks noChangeArrowheads="1"/>
            </p:cNvSpPr>
            <p:nvPr/>
          </p:nvSpPr>
          <p:spPr bwMode="auto">
            <a:xfrm>
              <a:off x="3880521" y="2186660"/>
              <a:ext cx="140678" cy="140678"/>
            </a:xfrm>
            <a:prstGeom prst="ellipse">
              <a:avLst/>
            </a:prstGeom>
            <a:solidFill>
              <a:schemeClr val="accent2"/>
            </a:solidFill>
            <a:ln>
              <a:solidFill>
                <a:schemeClr val="accent2"/>
              </a:solidFill>
            </a:ln>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0" name="Freeform 22"/>
            <p:cNvSpPr/>
            <p:nvPr/>
          </p:nvSpPr>
          <p:spPr bwMode="auto">
            <a:xfrm>
              <a:off x="3615119" y="2235971"/>
              <a:ext cx="268303" cy="43508"/>
            </a:xfrm>
            <a:custGeom>
              <a:avLst/>
              <a:gdLst>
                <a:gd name="T0" fmla="*/ 78 w 78"/>
                <a:gd name="T1" fmla="*/ 0 h 13"/>
                <a:gd name="T2" fmla="*/ 0 w 78"/>
                <a:gd name="T3" fmla="*/ 0 h 13"/>
                <a:gd name="T4" fmla="*/ 0 w 78"/>
                <a:gd name="T5" fmla="*/ 13 h 13"/>
                <a:gd name="T6" fmla="*/ 78 w 78"/>
                <a:gd name="T7" fmla="*/ 13 h 13"/>
                <a:gd name="T8" fmla="*/ 77 w 78"/>
                <a:gd name="T9" fmla="*/ 6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13"/>
                    <a:pt x="0" y="13"/>
                    <a:pt x="0" y="13"/>
                  </a:cubicBezTo>
                  <a:cubicBezTo>
                    <a:pt x="78" y="13"/>
                    <a:pt x="78" y="13"/>
                    <a:pt x="78" y="13"/>
                  </a:cubicBezTo>
                  <a:cubicBezTo>
                    <a:pt x="78" y="11"/>
                    <a:pt x="77" y="9"/>
                    <a:pt x="77" y="6"/>
                  </a:cubicBezTo>
                  <a:cubicBezTo>
                    <a:pt x="77" y="4"/>
                    <a:pt x="78" y="2"/>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1" name="Freeform 23"/>
            <p:cNvSpPr/>
            <p:nvPr/>
          </p:nvSpPr>
          <p:spPr bwMode="auto">
            <a:xfrm>
              <a:off x="3880521" y="2235971"/>
              <a:ext cx="68163" cy="43508"/>
            </a:xfrm>
            <a:custGeom>
              <a:avLst/>
              <a:gdLst>
                <a:gd name="T0" fmla="*/ 20 w 20"/>
                <a:gd name="T1" fmla="*/ 0 h 13"/>
                <a:gd name="T2" fmla="*/ 1 w 20"/>
                <a:gd name="T3" fmla="*/ 0 h 13"/>
                <a:gd name="T4" fmla="*/ 0 w 20"/>
                <a:gd name="T5" fmla="*/ 6 h 13"/>
                <a:gd name="T6" fmla="*/ 1 w 20"/>
                <a:gd name="T7" fmla="*/ 13 h 13"/>
                <a:gd name="T8" fmla="*/ 20 w 20"/>
                <a:gd name="T9" fmla="*/ 13 h 13"/>
                <a:gd name="T10" fmla="*/ 20 w 20"/>
                <a:gd name="T11" fmla="*/ 0 h 13"/>
              </a:gdLst>
              <a:ahLst/>
              <a:cxnLst>
                <a:cxn ang="0">
                  <a:pos x="T0" y="T1"/>
                </a:cxn>
                <a:cxn ang="0">
                  <a:pos x="T2" y="T3"/>
                </a:cxn>
                <a:cxn ang="0">
                  <a:pos x="T4" y="T5"/>
                </a:cxn>
                <a:cxn ang="0">
                  <a:pos x="T6" y="T7"/>
                </a:cxn>
                <a:cxn ang="0">
                  <a:pos x="T8" y="T9"/>
                </a:cxn>
                <a:cxn ang="0">
                  <a:pos x="T10" y="T11"/>
                </a:cxn>
              </a:cxnLst>
              <a:rect l="0" t="0" r="r" b="b"/>
              <a:pathLst>
                <a:path w="20" h="13">
                  <a:moveTo>
                    <a:pt x="20" y="0"/>
                  </a:moveTo>
                  <a:cubicBezTo>
                    <a:pt x="1" y="0"/>
                    <a:pt x="1" y="0"/>
                    <a:pt x="1" y="0"/>
                  </a:cubicBezTo>
                  <a:cubicBezTo>
                    <a:pt x="1" y="2"/>
                    <a:pt x="0" y="4"/>
                    <a:pt x="0" y="6"/>
                  </a:cubicBezTo>
                  <a:cubicBezTo>
                    <a:pt x="0" y="9"/>
                    <a:pt x="1" y="11"/>
                    <a:pt x="1" y="13"/>
                  </a:cubicBezTo>
                  <a:cubicBezTo>
                    <a:pt x="20" y="13"/>
                    <a:pt x="20" y="13"/>
                    <a:pt x="20" y="13"/>
                  </a:cubicBezTo>
                  <a:cubicBezTo>
                    <a:pt x="20" y="0"/>
                    <a:pt x="20" y="0"/>
                    <a:pt x="20" y="0"/>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2" name="Oval 24"/>
            <p:cNvSpPr>
              <a:spLocks noChangeArrowheads="1"/>
            </p:cNvSpPr>
            <p:nvPr/>
          </p:nvSpPr>
          <p:spPr bwMode="auto">
            <a:xfrm>
              <a:off x="3918229" y="2224368"/>
              <a:ext cx="65263"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3" name="Oval 25"/>
            <p:cNvSpPr>
              <a:spLocks noChangeArrowheads="1"/>
            </p:cNvSpPr>
            <p:nvPr/>
          </p:nvSpPr>
          <p:spPr bwMode="auto">
            <a:xfrm>
              <a:off x="3584663" y="2228719"/>
              <a:ext cx="60912" cy="58011"/>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4" name="Freeform 42"/>
            <p:cNvSpPr>
              <a:spLocks noEditPoints="1"/>
            </p:cNvSpPr>
            <p:nvPr/>
          </p:nvSpPr>
          <p:spPr bwMode="auto">
            <a:xfrm>
              <a:off x="4317057" y="2183760"/>
              <a:ext cx="195788" cy="401729"/>
            </a:xfrm>
            <a:custGeom>
              <a:avLst/>
              <a:gdLst>
                <a:gd name="T0" fmla="*/ 42 w 57"/>
                <a:gd name="T1" fmla="*/ 64 h 117"/>
                <a:gd name="T2" fmla="*/ 43 w 57"/>
                <a:gd name="T3" fmla="*/ 68 h 117"/>
                <a:gd name="T4" fmla="*/ 42 w 57"/>
                <a:gd name="T5" fmla="*/ 71 h 117"/>
                <a:gd name="T6" fmla="*/ 33 w 57"/>
                <a:gd name="T7" fmla="*/ 83 h 117"/>
                <a:gd name="T8" fmla="*/ 32 w 57"/>
                <a:gd name="T9" fmla="*/ 85 h 117"/>
                <a:gd name="T10" fmla="*/ 30 w 57"/>
                <a:gd name="T11" fmla="*/ 83 h 117"/>
                <a:gd name="T12" fmla="*/ 28 w 57"/>
                <a:gd name="T13" fmla="*/ 81 h 117"/>
                <a:gd name="T14" fmla="*/ 29 w 57"/>
                <a:gd name="T15" fmla="*/ 92 h 117"/>
                <a:gd name="T16" fmla="*/ 30 w 57"/>
                <a:gd name="T17" fmla="*/ 92 h 117"/>
                <a:gd name="T18" fmla="*/ 32 w 57"/>
                <a:gd name="T19" fmla="*/ 91 h 117"/>
                <a:gd name="T20" fmla="*/ 33 w 57"/>
                <a:gd name="T21" fmla="*/ 94 h 117"/>
                <a:gd name="T22" fmla="*/ 51 w 57"/>
                <a:gd name="T23" fmla="*/ 117 h 117"/>
                <a:gd name="T24" fmla="*/ 57 w 57"/>
                <a:gd name="T25" fmla="*/ 109 h 117"/>
                <a:gd name="T26" fmla="*/ 48 w 57"/>
                <a:gd name="T27" fmla="*/ 74 h 117"/>
                <a:gd name="T28" fmla="*/ 48 w 57"/>
                <a:gd name="T29" fmla="*/ 70 h 117"/>
                <a:gd name="T30" fmla="*/ 45 w 57"/>
                <a:gd name="T31" fmla="*/ 60 h 117"/>
                <a:gd name="T32" fmla="*/ 11 w 57"/>
                <a:gd name="T33" fmla="*/ 46 h 117"/>
                <a:gd name="T34" fmla="*/ 9 w 57"/>
                <a:gd name="T35" fmla="*/ 54 h 117"/>
                <a:gd name="T36" fmla="*/ 9 w 57"/>
                <a:gd name="T37" fmla="*/ 58 h 117"/>
                <a:gd name="T38" fmla="*/ 0 w 57"/>
                <a:gd name="T39" fmla="*/ 54 h 117"/>
                <a:gd name="T40" fmla="*/ 0 w 57"/>
                <a:gd name="T41" fmla="*/ 70 h 117"/>
                <a:gd name="T42" fmla="*/ 1 w 57"/>
                <a:gd name="T43" fmla="*/ 70 h 117"/>
                <a:gd name="T44" fmla="*/ 3 w 57"/>
                <a:gd name="T45" fmla="*/ 69 h 117"/>
                <a:gd name="T46" fmla="*/ 8 w 57"/>
                <a:gd name="T47" fmla="*/ 78 h 117"/>
                <a:gd name="T48" fmla="*/ 4 w 57"/>
                <a:gd name="T49" fmla="*/ 84 h 117"/>
                <a:gd name="T50" fmla="*/ 1 w 57"/>
                <a:gd name="T51" fmla="*/ 80 h 117"/>
                <a:gd name="T52" fmla="*/ 0 w 57"/>
                <a:gd name="T53" fmla="*/ 80 h 117"/>
                <a:gd name="T54" fmla="*/ 0 w 57"/>
                <a:gd name="T55" fmla="*/ 85 h 117"/>
                <a:gd name="T56" fmla="*/ 24 w 57"/>
                <a:gd name="T57" fmla="*/ 106 h 117"/>
                <a:gd name="T58" fmla="*/ 24 w 57"/>
                <a:gd name="T59" fmla="*/ 89 h 117"/>
                <a:gd name="T60" fmla="*/ 23 w 57"/>
                <a:gd name="T61" fmla="*/ 89 h 117"/>
                <a:gd name="T62" fmla="*/ 21 w 57"/>
                <a:gd name="T63" fmla="*/ 90 h 117"/>
                <a:gd name="T64" fmla="*/ 16 w 57"/>
                <a:gd name="T65" fmla="*/ 81 h 117"/>
                <a:gd name="T66" fmla="*/ 20 w 57"/>
                <a:gd name="T67" fmla="*/ 76 h 117"/>
                <a:gd name="T68" fmla="*/ 23 w 57"/>
                <a:gd name="T69" fmla="*/ 79 h 117"/>
                <a:gd name="T70" fmla="*/ 24 w 57"/>
                <a:gd name="T71" fmla="*/ 80 h 117"/>
                <a:gd name="T72" fmla="*/ 24 w 57"/>
                <a:gd name="T73" fmla="*/ 64 h 117"/>
                <a:gd name="T74" fmla="*/ 14 w 57"/>
                <a:gd name="T75" fmla="*/ 57 h 117"/>
                <a:gd name="T76" fmla="*/ 15 w 57"/>
                <a:gd name="T77" fmla="*/ 53 h 117"/>
                <a:gd name="T78" fmla="*/ 11 w 57"/>
                <a:gd name="T79" fmla="*/ 46 h 117"/>
                <a:gd name="T80" fmla="*/ 0 w 57"/>
                <a:gd name="T81" fmla="*/ 8 h 117"/>
                <a:gd name="T82" fmla="*/ 9 w 57"/>
                <a:gd name="T83" fmla="*/ 43 h 117"/>
                <a:gd name="T84" fmla="*/ 9 w 57"/>
                <a:gd name="T85" fmla="*/ 41 h 117"/>
                <a:gd name="T86" fmla="*/ 8 w 57"/>
                <a:gd name="T87" fmla="*/ 35 h 117"/>
                <a:gd name="T88" fmla="*/ 12 w 57"/>
                <a:gd name="T89" fmla="*/ 30 h 117"/>
                <a:gd name="T90" fmla="*/ 15 w 57"/>
                <a:gd name="T91" fmla="*/ 42 h 117"/>
                <a:gd name="T92" fmla="*/ 15 w 57"/>
                <a:gd name="T93" fmla="*/ 45 h 117"/>
                <a:gd name="T94" fmla="*/ 24 w 57"/>
                <a:gd name="T95" fmla="*/ 49 h 117"/>
                <a:gd name="T96" fmla="*/ 24 w 57"/>
                <a:gd name="T97" fmla="*/ 33 h 117"/>
                <a:gd name="T98" fmla="*/ 23 w 57"/>
                <a:gd name="T99" fmla="*/ 33 h 117"/>
                <a:gd name="T100" fmla="*/ 21 w 57"/>
                <a:gd name="T101" fmla="*/ 34 h 117"/>
                <a:gd name="T102" fmla="*/ 16 w 57"/>
                <a:gd name="T103" fmla="*/ 25 h 117"/>
                <a:gd name="T104" fmla="*/ 20 w 57"/>
                <a:gd name="T105" fmla="*/ 20 h 117"/>
                <a:gd name="T106" fmla="*/ 23 w 57"/>
                <a:gd name="T107" fmla="*/ 23 h 117"/>
                <a:gd name="T108" fmla="*/ 24 w 57"/>
                <a:gd name="T109" fmla="*/ 24 h 117"/>
                <a:gd name="T110" fmla="*/ 24 w 57"/>
                <a:gd name="T111" fmla="*/ 7 h 117"/>
                <a:gd name="T112" fmla="*/ 4 w 57"/>
                <a:gd name="T11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 h="117">
                  <a:moveTo>
                    <a:pt x="44" y="59"/>
                  </a:moveTo>
                  <a:cubicBezTo>
                    <a:pt x="43" y="59"/>
                    <a:pt x="42" y="61"/>
                    <a:pt x="42" y="64"/>
                  </a:cubicBezTo>
                  <a:cubicBezTo>
                    <a:pt x="42" y="65"/>
                    <a:pt x="42" y="66"/>
                    <a:pt x="42" y="68"/>
                  </a:cubicBezTo>
                  <a:cubicBezTo>
                    <a:pt x="43" y="68"/>
                    <a:pt x="43" y="68"/>
                    <a:pt x="43" y="68"/>
                  </a:cubicBezTo>
                  <a:cubicBezTo>
                    <a:pt x="43" y="71"/>
                    <a:pt x="43" y="71"/>
                    <a:pt x="42" y="71"/>
                  </a:cubicBezTo>
                  <a:cubicBezTo>
                    <a:pt x="42" y="71"/>
                    <a:pt x="42" y="71"/>
                    <a:pt x="42" y="71"/>
                  </a:cubicBezTo>
                  <a:cubicBezTo>
                    <a:pt x="33" y="68"/>
                    <a:pt x="33" y="68"/>
                    <a:pt x="33" y="68"/>
                  </a:cubicBezTo>
                  <a:cubicBezTo>
                    <a:pt x="33" y="83"/>
                    <a:pt x="33" y="83"/>
                    <a:pt x="33" y="83"/>
                  </a:cubicBezTo>
                  <a:cubicBezTo>
                    <a:pt x="33" y="84"/>
                    <a:pt x="33" y="85"/>
                    <a:pt x="32" y="85"/>
                  </a:cubicBezTo>
                  <a:cubicBezTo>
                    <a:pt x="32" y="85"/>
                    <a:pt x="32" y="85"/>
                    <a:pt x="32" y="85"/>
                  </a:cubicBezTo>
                  <a:cubicBezTo>
                    <a:pt x="32" y="85"/>
                    <a:pt x="31" y="84"/>
                    <a:pt x="31" y="84"/>
                  </a:cubicBezTo>
                  <a:cubicBezTo>
                    <a:pt x="30" y="83"/>
                    <a:pt x="30" y="83"/>
                    <a:pt x="30" y="83"/>
                  </a:cubicBezTo>
                  <a:cubicBezTo>
                    <a:pt x="30" y="82"/>
                    <a:pt x="29" y="81"/>
                    <a:pt x="29" y="81"/>
                  </a:cubicBezTo>
                  <a:cubicBezTo>
                    <a:pt x="28" y="81"/>
                    <a:pt x="28" y="81"/>
                    <a:pt x="28" y="81"/>
                  </a:cubicBezTo>
                  <a:cubicBezTo>
                    <a:pt x="26" y="81"/>
                    <a:pt x="25" y="83"/>
                    <a:pt x="25" y="85"/>
                  </a:cubicBezTo>
                  <a:cubicBezTo>
                    <a:pt x="25" y="88"/>
                    <a:pt x="27" y="92"/>
                    <a:pt x="29" y="92"/>
                  </a:cubicBezTo>
                  <a:cubicBezTo>
                    <a:pt x="29" y="93"/>
                    <a:pt x="29" y="93"/>
                    <a:pt x="29" y="93"/>
                  </a:cubicBezTo>
                  <a:cubicBezTo>
                    <a:pt x="30" y="93"/>
                    <a:pt x="30" y="92"/>
                    <a:pt x="30" y="92"/>
                  </a:cubicBezTo>
                  <a:cubicBezTo>
                    <a:pt x="31" y="92"/>
                    <a:pt x="31" y="92"/>
                    <a:pt x="31" y="92"/>
                  </a:cubicBezTo>
                  <a:cubicBezTo>
                    <a:pt x="31" y="91"/>
                    <a:pt x="31" y="91"/>
                    <a:pt x="32" y="91"/>
                  </a:cubicBezTo>
                  <a:cubicBezTo>
                    <a:pt x="32" y="91"/>
                    <a:pt x="32" y="91"/>
                    <a:pt x="32" y="91"/>
                  </a:cubicBezTo>
                  <a:cubicBezTo>
                    <a:pt x="33" y="92"/>
                    <a:pt x="33" y="93"/>
                    <a:pt x="33" y="94"/>
                  </a:cubicBezTo>
                  <a:cubicBezTo>
                    <a:pt x="33" y="109"/>
                    <a:pt x="33" y="109"/>
                    <a:pt x="33" y="109"/>
                  </a:cubicBezTo>
                  <a:cubicBezTo>
                    <a:pt x="51" y="117"/>
                    <a:pt x="51" y="117"/>
                    <a:pt x="51" y="117"/>
                  </a:cubicBezTo>
                  <a:cubicBezTo>
                    <a:pt x="52" y="117"/>
                    <a:pt x="52" y="117"/>
                    <a:pt x="53" y="117"/>
                  </a:cubicBezTo>
                  <a:cubicBezTo>
                    <a:pt x="55" y="117"/>
                    <a:pt x="57" y="114"/>
                    <a:pt x="57" y="109"/>
                  </a:cubicBezTo>
                  <a:cubicBezTo>
                    <a:pt x="57" y="78"/>
                    <a:pt x="57" y="78"/>
                    <a:pt x="57" y="78"/>
                  </a:cubicBezTo>
                  <a:cubicBezTo>
                    <a:pt x="48" y="74"/>
                    <a:pt x="48" y="74"/>
                    <a:pt x="48" y="74"/>
                  </a:cubicBezTo>
                  <a:cubicBezTo>
                    <a:pt x="47" y="73"/>
                    <a:pt x="46" y="72"/>
                    <a:pt x="47" y="70"/>
                  </a:cubicBezTo>
                  <a:cubicBezTo>
                    <a:pt x="48" y="70"/>
                    <a:pt x="48" y="70"/>
                    <a:pt x="48" y="70"/>
                  </a:cubicBezTo>
                  <a:cubicBezTo>
                    <a:pt x="48" y="69"/>
                    <a:pt x="48" y="68"/>
                    <a:pt x="48" y="67"/>
                  </a:cubicBezTo>
                  <a:cubicBezTo>
                    <a:pt x="48" y="64"/>
                    <a:pt x="47" y="60"/>
                    <a:pt x="45" y="60"/>
                  </a:cubicBezTo>
                  <a:cubicBezTo>
                    <a:pt x="45" y="60"/>
                    <a:pt x="45" y="59"/>
                    <a:pt x="44" y="59"/>
                  </a:cubicBezTo>
                  <a:moveTo>
                    <a:pt x="11" y="46"/>
                  </a:moveTo>
                  <a:cubicBezTo>
                    <a:pt x="10" y="46"/>
                    <a:pt x="9" y="48"/>
                    <a:pt x="9" y="50"/>
                  </a:cubicBezTo>
                  <a:cubicBezTo>
                    <a:pt x="9" y="52"/>
                    <a:pt x="9" y="53"/>
                    <a:pt x="9" y="54"/>
                  </a:cubicBezTo>
                  <a:cubicBezTo>
                    <a:pt x="9" y="55"/>
                    <a:pt x="9" y="55"/>
                    <a:pt x="9" y="55"/>
                  </a:cubicBezTo>
                  <a:cubicBezTo>
                    <a:pt x="10" y="57"/>
                    <a:pt x="10" y="58"/>
                    <a:pt x="9" y="58"/>
                  </a:cubicBezTo>
                  <a:cubicBezTo>
                    <a:pt x="9" y="58"/>
                    <a:pt x="9" y="58"/>
                    <a:pt x="9" y="58"/>
                  </a:cubicBezTo>
                  <a:cubicBezTo>
                    <a:pt x="0" y="54"/>
                    <a:pt x="0" y="54"/>
                    <a:pt x="0" y="54"/>
                  </a:cubicBezTo>
                  <a:cubicBezTo>
                    <a:pt x="0" y="70"/>
                    <a:pt x="0" y="70"/>
                    <a:pt x="0" y="70"/>
                  </a:cubicBezTo>
                  <a:cubicBezTo>
                    <a:pt x="0" y="70"/>
                    <a:pt x="0" y="70"/>
                    <a:pt x="0" y="70"/>
                  </a:cubicBezTo>
                  <a:cubicBezTo>
                    <a:pt x="0" y="71"/>
                    <a:pt x="0" y="71"/>
                    <a:pt x="0" y="71"/>
                  </a:cubicBezTo>
                  <a:cubicBezTo>
                    <a:pt x="1" y="70"/>
                    <a:pt x="1" y="70"/>
                    <a:pt x="1" y="70"/>
                  </a:cubicBezTo>
                  <a:cubicBezTo>
                    <a:pt x="1" y="70"/>
                    <a:pt x="1" y="70"/>
                    <a:pt x="1" y="70"/>
                  </a:cubicBezTo>
                  <a:cubicBezTo>
                    <a:pt x="2" y="70"/>
                    <a:pt x="2" y="69"/>
                    <a:pt x="3" y="69"/>
                  </a:cubicBezTo>
                  <a:cubicBezTo>
                    <a:pt x="3" y="69"/>
                    <a:pt x="4" y="69"/>
                    <a:pt x="4" y="70"/>
                  </a:cubicBezTo>
                  <a:cubicBezTo>
                    <a:pt x="6" y="70"/>
                    <a:pt x="8" y="74"/>
                    <a:pt x="8" y="78"/>
                  </a:cubicBezTo>
                  <a:cubicBezTo>
                    <a:pt x="8" y="82"/>
                    <a:pt x="7" y="84"/>
                    <a:pt x="5" y="84"/>
                  </a:cubicBezTo>
                  <a:cubicBezTo>
                    <a:pt x="4" y="84"/>
                    <a:pt x="4" y="84"/>
                    <a:pt x="4" y="84"/>
                  </a:cubicBezTo>
                  <a:cubicBezTo>
                    <a:pt x="3" y="83"/>
                    <a:pt x="2" y="82"/>
                    <a:pt x="1" y="81"/>
                  </a:cubicBezTo>
                  <a:cubicBezTo>
                    <a:pt x="1" y="80"/>
                    <a:pt x="1" y="80"/>
                    <a:pt x="1" y="80"/>
                  </a:cubicBezTo>
                  <a:cubicBezTo>
                    <a:pt x="1" y="80"/>
                    <a:pt x="0" y="80"/>
                    <a:pt x="0" y="80"/>
                  </a:cubicBezTo>
                  <a:cubicBezTo>
                    <a:pt x="0" y="80"/>
                    <a:pt x="0" y="80"/>
                    <a:pt x="0" y="80"/>
                  </a:cubicBezTo>
                  <a:cubicBezTo>
                    <a:pt x="0" y="80"/>
                    <a:pt x="0" y="80"/>
                    <a:pt x="0" y="80"/>
                  </a:cubicBezTo>
                  <a:cubicBezTo>
                    <a:pt x="0" y="85"/>
                    <a:pt x="0" y="85"/>
                    <a:pt x="0" y="85"/>
                  </a:cubicBezTo>
                  <a:cubicBezTo>
                    <a:pt x="0" y="91"/>
                    <a:pt x="2" y="97"/>
                    <a:pt x="6" y="98"/>
                  </a:cubicBezTo>
                  <a:cubicBezTo>
                    <a:pt x="24" y="106"/>
                    <a:pt x="24" y="106"/>
                    <a:pt x="24" y="106"/>
                  </a:cubicBezTo>
                  <a:cubicBezTo>
                    <a:pt x="24" y="90"/>
                    <a:pt x="24" y="90"/>
                    <a:pt x="24" y="90"/>
                  </a:cubicBezTo>
                  <a:cubicBezTo>
                    <a:pt x="24" y="89"/>
                    <a:pt x="24" y="89"/>
                    <a:pt x="24" y="89"/>
                  </a:cubicBezTo>
                  <a:cubicBezTo>
                    <a:pt x="23" y="89"/>
                    <a:pt x="23" y="89"/>
                    <a:pt x="23" y="89"/>
                  </a:cubicBezTo>
                  <a:cubicBezTo>
                    <a:pt x="23" y="89"/>
                    <a:pt x="23" y="89"/>
                    <a:pt x="23" y="89"/>
                  </a:cubicBezTo>
                  <a:cubicBezTo>
                    <a:pt x="22" y="90"/>
                    <a:pt x="22" y="90"/>
                    <a:pt x="22" y="90"/>
                  </a:cubicBezTo>
                  <a:cubicBezTo>
                    <a:pt x="22" y="90"/>
                    <a:pt x="21" y="90"/>
                    <a:pt x="21" y="90"/>
                  </a:cubicBezTo>
                  <a:cubicBezTo>
                    <a:pt x="20" y="90"/>
                    <a:pt x="20" y="90"/>
                    <a:pt x="20" y="90"/>
                  </a:cubicBezTo>
                  <a:cubicBezTo>
                    <a:pt x="18" y="89"/>
                    <a:pt x="16" y="85"/>
                    <a:pt x="16" y="81"/>
                  </a:cubicBezTo>
                  <a:cubicBezTo>
                    <a:pt x="16" y="78"/>
                    <a:pt x="17" y="76"/>
                    <a:pt x="19" y="76"/>
                  </a:cubicBezTo>
                  <a:cubicBezTo>
                    <a:pt x="19" y="76"/>
                    <a:pt x="20" y="76"/>
                    <a:pt x="20" y="76"/>
                  </a:cubicBezTo>
                  <a:cubicBezTo>
                    <a:pt x="21" y="76"/>
                    <a:pt x="22" y="77"/>
                    <a:pt x="22" y="78"/>
                  </a:cubicBezTo>
                  <a:cubicBezTo>
                    <a:pt x="23" y="79"/>
                    <a:pt x="23" y="79"/>
                    <a:pt x="23" y="79"/>
                  </a:cubicBezTo>
                  <a:cubicBezTo>
                    <a:pt x="23" y="80"/>
                    <a:pt x="23" y="80"/>
                    <a:pt x="23" y="80"/>
                  </a:cubicBezTo>
                  <a:cubicBezTo>
                    <a:pt x="24" y="80"/>
                    <a:pt x="24" y="80"/>
                    <a:pt x="24" y="80"/>
                  </a:cubicBezTo>
                  <a:cubicBezTo>
                    <a:pt x="24" y="80"/>
                    <a:pt x="24" y="80"/>
                    <a:pt x="24" y="80"/>
                  </a:cubicBezTo>
                  <a:cubicBezTo>
                    <a:pt x="24" y="64"/>
                    <a:pt x="24" y="64"/>
                    <a:pt x="24" y="64"/>
                  </a:cubicBezTo>
                  <a:cubicBezTo>
                    <a:pt x="15" y="60"/>
                    <a:pt x="15" y="60"/>
                    <a:pt x="15" y="60"/>
                  </a:cubicBezTo>
                  <a:cubicBezTo>
                    <a:pt x="14" y="60"/>
                    <a:pt x="13" y="59"/>
                    <a:pt x="14" y="57"/>
                  </a:cubicBezTo>
                  <a:cubicBezTo>
                    <a:pt x="15" y="56"/>
                    <a:pt x="15" y="56"/>
                    <a:pt x="15" y="56"/>
                  </a:cubicBezTo>
                  <a:cubicBezTo>
                    <a:pt x="15" y="55"/>
                    <a:pt x="15" y="54"/>
                    <a:pt x="15" y="53"/>
                  </a:cubicBezTo>
                  <a:cubicBezTo>
                    <a:pt x="15" y="50"/>
                    <a:pt x="14" y="47"/>
                    <a:pt x="12" y="46"/>
                  </a:cubicBezTo>
                  <a:cubicBezTo>
                    <a:pt x="12" y="46"/>
                    <a:pt x="11" y="46"/>
                    <a:pt x="11" y="46"/>
                  </a:cubicBezTo>
                  <a:moveTo>
                    <a:pt x="4" y="0"/>
                  </a:moveTo>
                  <a:cubicBezTo>
                    <a:pt x="2" y="0"/>
                    <a:pt x="0" y="3"/>
                    <a:pt x="0" y="8"/>
                  </a:cubicBezTo>
                  <a:cubicBezTo>
                    <a:pt x="0" y="39"/>
                    <a:pt x="0" y="39"/>
                    <a:pt x="0" y="39"/>
                  </a:cubicBezTo>
                  <a:cubicBezTo>
                    <a:pt x="9" y="43"/>
                    <a:pt x="9" y="43"/>
                    <a:pt x="9" y="43"/>
                  </a:cubicBezTo>
                  <a:cubicBezTo>
                    <a:pt x="9" y="43"/>
                    <a:pt x="9" y="43"/>
                    <a:pt x="9" y="43"/>
                  </a:cubicBezTo>
                  <a:cubicBezTo>
                    <a:pt x="9" y="42"/>
                    <a:pt x="9" y="41"/>
                    <a:pt x="9" y="41"/>
                  </a:cubicBezTo>
                  <a:cubicBezTo>
                    <a:pt x="9" y="40"/>
                    <a:pt x="9" y="40"/>
                    <a:pt x="9" y="40"/>
                  </a:cubicBezTo>
                  <a:cubicBezTo>
                    <a:pt x="8" y="38"/>
                    <a:pt x="8" y="37"/>
                    <a:pt x="8" y="35"/>
                  </a:cubicBezTo>
                  <a:cubicBezTo>
                    <a:pt x="8" y="32"/>
                    <a:pt x="9" y="30"/>
                    <a:pt x="11" y="30"/>
                  </a:cubicBezTo>
                  <a:cubicBezTo>
                    <a:pt x="11" y="30"/>
                    <a:pt x="12" y="30"/>
                    <a:pt x="12" y="30"/>
                  </a:cubicBezTo>
                  <a:cubicBezTo>
                    <a:pt x="14" y="31"/>
                    <a:pt x="16" y="35"/>
                    <a:pt x="16" y="39"/>
                  </a:cubicBezTo>
                  <a:cubicBezTo>
                    <a:pt x="16" y="40"/>
                    <a:pt x="16" y="41"/>
                    <a:pt x="15" y="42"/>
                  </a:cubicBezTo>
                  <a:cubicBezTo>
                    <a:pt x="15" y="43"/>
                    <a:pt x="15" y="43"/>
                    <a:pt x="15" y="43"/>
                  </a:cubicBezTo>
                  <a:cubicBezTo>
                    <a:pt x="15" y="44"/>
                    <a:pt x="14" y="44"/>
                    <a:pt x="15" y="45"/>
                  </a:cubicBezTo>
                  <a:cubicBezTo>
                    <a:pt x="15" y="45"/>
                    <a:pt x="15" y="45"/>
                    <a:pt x="15" y="45"/>
                  </a:cubicBezTo>
                  <a:cubicBezTo>
                    <a:pt x="24" y="49"/>
                    <a:pt x="24" y="49"/>
                    <a:pt x="24" y="49"/>
                  </a:cubicBezTo>
                  <a:cubicBezTo>
                    <a:pt x="24" y="33"/>
                    <a:pt x="24" y="33"/>
                    <a:pt x="24" y="33"/>
                  </a:cubicBezTo>
                  <a:cubicBezTo>
                    <a:pt x="24" y="33"/>
                    <a:pt x="24" y="33"/>
                    <a:pt x="24" y="33"/>
                  </a:cubicBezTo>
                  <a:cubicBezTo>
                    <a:pt x="24" y="33"/>
                    <a:pt x="24" y="33"/>
                    <a:pt x="24" y="33"/>
                  </a:cubicBezTo>
                  <a:cubicBezTo>
                    <a:pt x="23" y="33"/>
                    <a:pt x="23" y="33"/>
                    <a:pt x="23" y="33"/>
                  </a:cubicBezTo>
                  <a:cubicBezTo>
                    <a:pt x="22" y="33"/>
                    <a:pt x="22" y="33"/>
                    <a:pt x="22" y="33"/>
                  </a:cubicBezTo>
                  <a:cubicBezTo>
                    <a:pt x="22" y="34"/>
                    <a:pt x="21" y="34"/>
                    <a:pt x="21" y="34"/>
                  </a:cubicBezTo>
                  <a:cubicBezTo>
                    <a:pt x="21" y="34"/>
                    <a:pt x="20" y="34"/>
                    <a:pt x="20" y="34"/>
                  </a:cubicBezTo>
                  <a:cubicBezTo>
                    <a:pt x="18" y="33"/>
                    <a:pt x="16" y="29"/>
                    <a:pt x="16" y="25"/>
                  </a:cubicBezTo>
                  <a:cubicBezTo>
                    <a:pt x="16" y="22"/>
                    <a:pt x="17" y="19"/>
                    <a:pt x="19" y="19"/>
                  </a:cubicBezTo>
                  <a:cubicBezTo>
                    <a:pt x="19" y="19"/>
                    <a:pt x="20" y="19"/>
                    <a:pt x="20" y="20"/>
                  </a:cubicBezTo>
                  <a:cubicBezTo>
                    <a:pt x="21" y="20"/>
                    <a:pt x="22" y="21"/>
                    <a:pt x="22" y="22"/>
                  </a:cubicBezTo>
                  <a:cubicBezTo>
                    <a:pt x="23" y="23"/>
                    <a:pt x="23" y="23"/>
                    <a:pt x="23" y="23"/>
                  </a:cubicBezTo>
                  <a:cubicBezTo>
                    <a:pt x="23" y="23"/>
                    <a:pt x="23" y="23"/>
                    <a:pt x="24" y="24"/>
                  </a:cubicBezTo>
                  <a:cubicBezTo>
                    <a:pt x="24" y="24"/>
                    <a:pt x="24" y="24"/>
                    <a:pt x="24" y="24"/>
                  </a:cubicBezTo>
                  <a:cubicBezTo>
                    <a:pt x="24" y="23"/>
                    <a:pt x="24" y="23"/>
                    <a:pt x="24" y="23"/>
                  </a:cubicBezTo>
                  <a:cubicBezTo>
                    <a:pt x="24" y="7"/>
                    <a:pt x="24" y="7"/>
                    <a:pt x="24" y="7"/>
                  </a:cubicBezTo>
                  <a:cubicBezTo>
                    <a:pt x="6" y="0"/>
                    <a:pt x="6" y="0"/>
                    <a:pt x="6" y="0"/>
                  </a:cubicBezTo>
                  <a:cubicBezTo>
                    <a:pt x="5" y="0"/>
                    <a:pt x="5" y="0"/>
                    <a:pt x="4" y="0"/>
                  </a:cubicBezTo>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15" name="文本框 117"/>
            <p:cNvSpPr txBox="1"/>
            <p:nvPr/>
          </p:nvSpPr>
          <p:spPr>
            <a:xfrm>
              <a:off x="3511314" y="1883424"/>
              <a:ext cx="412613" cy="376910"/>
            </a:xfrm>
            <a:prstGeom prst="rect">
              <a:avLst/>
            </a:prstGeom>
            <a:noFill/>
            <a:ln>
              <a:noFill/>
            </a:ln>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03</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3" name="组合 16"/>
          <p:cNvGrpSpPr/>
          <p:nvPr/>
        </p:nvGrpSpPr>
        <p:grpSpPr>
          <a:xfrm>
            <a:off x="4089362" y="973183"/>
            <a:ext cx="1901292" cy="969089"/>
            <a:chOff x="4089362" y="968422"/>
            <a:chExt cx="1901292" cy="968790"/>
          </a:xfrm>
        </p:grpSpPr>
        <p:sp>
          <p:nvSpPr>
            <p:cNvPr id="18" name="Freeform 17"/>
            <p:cNvSpPr/>
            <p:nvPr/>
          </p:nvSpPr>
          <p:spPr bwMode="auto">
            <a:xfrm>
              <a:off x="4746340" y="1249777"/>
              <a:ext cx="656979" cy="687435"/>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1"/>
            </a:solidFill>
            <a:ln>
              <a:noFill/>
            </a:ln>
          </p:spPr>
          <p:txBody>
            <a:bodyPr vert="horz" wrap="square" lIns="68580" tIns="34290" rIns="68580" bIns="34290" numCol="1" anchor="t" anchorCtr="0" compatLnSpc="1"/>
            <a:lstStyle/>
            <a:p>
              <a:endParaRPr lang="en-US" altLang="zh-CN" sz="1200" dirty="0">
                <a:solidFill>
                  <a:schemeClr val="tx1">
                    <a:lumMod val="75000"/>
                    <a:lumOff val="25000"/>
                  </a:schemeClr>
                </a:solidFill>
              </a:endParaRPr>
            </a:p>
          </p:txBody>
        </p:sp>
        <p:sp>
          <p:nvSpPr>
            <p:cNvPr id="19" name="Freeform 18"/>
            <p:cNvSpPr/>
            <p:nvPr/>
          </p:nvSpPr>
          <p:spPr bwMode="auto">
            <a:xfrm>
              <a:off x="4089362" y="1249777"/>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0" name="Freeform 19"/>
            <p:cNvSpPr/>
            <p:nvPr/>
          </p:nvSpPr>
          <p:spPr bwMode="auto">
            <a:xfrm>
              <a:off x="4089362" y="1249777"/>
              <a:ext cx="656979" cy="687435"/>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1" name="Freeform 20"/>
            <p:cNvSpPr/>
            <p:nvPr/>
          </p:nvSpPr>
          <p:spPr bwMode="auto">
            <a:xfrm>
              <a:off x="4089363" y="968422"/>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2" name="Oval 31"/>
            <p:cNvSpPr>
              <a:spLocks noChangeArrowheads="1"/>
            </p:cNvSpPr>
            <p:nvPr/>
          </p:nvSpPr>
          <p:spPr bwMode="auto">
            <a:xfrm>
              <a:off x="5500488" y="1397707"/>
              <a:ext cx="140678" cy="13632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3" name="Freeform 32"/>
            <p:cNvSpPr/>
            <p:nvPr/>
          </p:nvSpPr>
          <p:spPr bwMode="auto">
            <a:xfrm>
              <a:off x="5636816" y="1441214"/>
              <a:ext cx="268303" cy="49310"/>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4" name="Freeform 33"/>
            <p:cNvSpPr/>
            <p:nvPr/>
          </p:nvSpPr>
          <p:spPr bwMode="auto">
            <a:xfrm>
              <a:off x="5568651" y="1441214"/>
              <a:ext cx="72515" cy="49310"/>
            </a:xfrm>
            <a:custGeom>
              <a:avLst/>
              <a:gdLst>
                <a:gd name="T0" fmla="*/ 20 w 21"/>
                <a:gd name="T1" fmla="*/ 0 h 14"/>
                <a:gd name="T2" fmla="*/ 0 w 21"/>
                <a:gd name="T3" fmla="*/ 0 h 14"/>
                <a:gd name="T4" fmla="*/ 0 w 21"/>
                <a:gd name="T5" fmla="*/ 14 h 14"/>
                <a:gd name="T6" fmla="*/ 20 w 21"/>
                <a:gd name="T7" fmla="*/ 14 h 14"/>
                <a:gd name="T8" fmla="*/ 21 w 21"/>
                <a:gd name="T9" fmla="*/ 7 h 14"/>
                <a:gd name="T10" fmla="*/ 20 w 21"/>
                <a:gd name="T11" fmla="*/ 0 h 14"/>
              </a:gdLst>
              <a:ahLst/>
              <a:cxnLst>
                <a:cxn ang="0">
                  <a:pos x="T0" y="T1"/>
                </a:cxn>
                <a:cxn ang="0">
                  <a:pos x="T2" y="T3"/>
                </a:cxn>
                <a:cxn ang="0">
                  <a:pos x="T4" y="T5"/>
                </a:cxn>
                <a:cxn ang="0">
                  <a:pos x="T6" y="T7"/>
                </a:cxn>
                <a:cxn ang="0">
                  <a:pos x="T8" y="T9"/>
                </a:cxn>
                <a:cxn ang="0">
                  <a:pos x="T10" y="T11"/>
                </a:cxn>
              </a:cxnLst>
              <a:rect l="0" t="0" r="r" b="b"/>
              <a:pathLst>
                <a:path w="21" h="14">
                  <a:moveTo>
                    <a:pt x="20" y="0"/>
                  </a:moveTo>
                  <a:cubicBezTo>
                    <a:pt x="0" y="0"/>
                    <a:pt x="0" y="0"/>
                    <a:pt x="0" y="0"/>
                  </a:cubicBezTo>
                  <a:cubicBezTo>
                    <a:pt x="0" y="14"/>
                    <a:pt x="0" y="14"/>
                    <a:pt x="0" y="14"/>
                  </a:cubicBezTo>
                  <a:cubicBezTo>
                    <a:pt x="20" y="14"/>
                    <a:pt x="20" y="14"/>
                    <a:pt x="20" y="14"/>
                  </a:cubicBezTo>
                  <a:cubicBezTo>
                    <a:pt x="20" y="12"/>
                    <a:pt x="21" y="9"/>
                    <a:pt x="21" y="7"/>
                  </a:cubicBezTo>
                  <a:cubicBezTo>
                    <a:pt x="21" y="5"/>
                    <a:pt x="20" y="2"/>
                    <a:pt x="20" y="0"/>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5" name="Oval 34"/>
            <p:cNvSpPr>
              <a:spLocks noChangeArrowheads="1"/>
            </p:cNvSpPr>
            <p:nvPr/>
          </p:nvSpPr>
          <p:spPr bwMode="auto">
            <a:xfrm>
              <a:off x="5538196" y="1435413"/>
              <a:ext cx="60912" cy="60912"/>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6" name="Oval 35"/>
            <p:cNvSpPr>
              <a:spLocks noChangeArrowheads="1"/>
            </p:cNvSpPr>
            <p:nvPr/>
          </p:nvSpPr>
          <p:spPr bwMode="auto">
            <a:xfrm>
              <a:off x="5874661" y="1435413"/>
              <a:ext cx="62363" cy="60912"/>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7" name="Freeform 44"/>
            <p:cNvSpPr>
              <a:spLocks noEditPoints="1"/>
            </p:cNvSpPr>
            <p:nvPr/>
          </p:nvSpPr>
          <p:spPr bwMode="auto">
            <a:xfrm>
              <a:off x="4272098" y="1418010"/>
              <a:ext cx="316162" cy="353870"/>
            </a:xfrm>
            <a:custGeom>
              <a:avLst/>
              <a:gdLst>
                <a:gd name="T0" fmla="*/ 62 w 92"/>
                <a:gd name="T1" fmla="*/ 36 h 103"/>
                <a:gd name="T2" fmla="*/ 52 w 92"/>
                <a:gd name="T3" fmla="*/ 48 h 103"/>
                <a:gd name="T4" fmla="*/ 50 w 92"/>
                <a:gd name="T5" fmla="*/ 51 h 103"/>
                <a:gd name="T6" fmla="*/ 62 w 92"/>
                <a:gd name="T7" fmla="*/ 77 h 103"/>
                <a:gd name="T8" fmla="*/ 66 w 92"/>
                <a:gd name="T9" fmla="*/ 71 h 103"/>
                <a:gd name="T10" fmla="*/ 62 w 92"/>
                <a:gd name="T11" fmla="*/ 62 h 103"/>
                <a:gd name="T12" fmla="*/ 92 w 92"/>
                <a:gd name="T13" fmla="*/ 74 h 103"/>
                <a:gd name="T14" fmla="*/ 92 w 92"/>
                <a:gd name="T15" fmla="*/ 63 h 103"/>
                <a:gd name="T16" fmla="*/ 62 w 92"/>
                <a:gd name="T17" fmla="*/ 51 h 103"/>
                <a:gd name="T18" fmla="*/ 66 w 92"/>
                <a:gd name="T19" fmla="*/ 45 h 103"/>
                <a:gd name="T20" fmla="*/ 62 w 92"/>
                <a:gd name="T21" fmla="*/ 36 h 103"/>
                <a:gd name="T22" fmla="*/ 35 w 92"/>
                <a:gd name="T23" fmla="*/ 0 h 103"/>
                <a:gd name="T24" fmla="*/ 22 w 92"/>
                <a:gd name="T25" fmla="*/ 21 h 103"/>
                <a:gd name="T26" fmla="*/ 22 w 92"/>
                <a:gd name="T27" fmla="*/ 35 h 103"/>
                <a:gd name="T28" fmla="*/ 13 w 92"/>
                <a:gd name="T29" fmla="*/ 31 h 103"/>
                <a:gd name="T30" fmla="*/ 17 w 92"/>
                <a:gd name="T31" fmla="*/ 25 h 103"/>
                <a:gd name="T32" fmla="*/ 12 w 92"/>
                <a:gd name="T33" fmla="*/ 16 h 103"/>
                <a:gd name="T34" fmla="*/ 3 w 92"/>
                <a:gd name="T35" fmla="*/ 28 h 103"/>
                <a:gd name="T36" fmla="*/ 3 w 92"/>
                <a:gd name="T37" fmla="*/ 28 h 103"/>
                <a:gd name="T38" fmla="*/ 0 w 92"/>
                <a:gd name="T39" fmla="*/ 31 h 103"/>
                <a:gd name="T40" fmla="*/ 12 w 92"/>
                <a:gd name="T41" fmla="*/ 56 h 103"/>
                <a:gd name="T42" fmla="*/ 17 w 92"/>
                <a:gd name="T43" fmla="*/ 51 h 103"/>
                <a:gd name="T44" fmla="*/ 13 w 92"/>
                <a:gd name="T45" fmla="*/ 42 h 103"/>
                <a:gd name="T46" fmla="*/ 22 w 92"/>
                <a:gd name="T47" fmla="*/ 46 h 103"/>
                <a:gd name="T48" fmla="*/ 22 w 92"/>
                <a:gd name="T49" fmla="*/ 59 h 103"/>
                <a:gd name="T50" fmla="*/ 38 w 92"/>
                <a:gd name="T51" fmla="*/ 93 h 103"/>
                <a:gd name="T52" fmla="*/ 61 w 92"/>
                <a:gd name="T53" fmla="*/ 102 h 103"/>
                <a:gd name="T54" fmla="*/ 65 w 92"/>
                <a:gd name="T55" fmla="*/ 103 h 103"/>
                <a:gd name="T56" fmla="*/ 77 w 92"/>
                <a:gd name="T57" fmla="*/ 82 h 103"/>
                <a:gd name="T58" fmla="*/ 77 w 92"/>
                <a:gd name="T59" fmla="*/ 77 h 103"/>
                <a:gd name="T60" fmla="*/ 71 w 92"/>
                <a:gd name="T61" fmla="*/ 74 h 103"/>
                <a:gd name="T62" fmla="*/ 71 w 92"/>
                <a:gd name="T63" fmla="*/ 79 h 103"/>
                <a:gd name="T64" fmla="*/ 63 w 92"/>
                <a:gd name="T65" fmla="*/ 92 h 103"/>
                <a:gd name="T66" fmla="*/ 61 w 92"/>
                <a:gd name="T67" fmla="*/ 91 h 103"/>
                <a:gd name="T68" fmla="*/ 38 w 92"/>
                <a:gd name="T69" fmla="*/ 82 h 103"/>
                <a:gd name="T70" fmla="*/ 29 w 92"/>
                <a:gd name="T71" fmla="*/ 62 h 103"/>
                <a:gd name="T72" fmla="*/ 29 w 92"/>
                <a:gd name="T73" fmla="*/ 24 h 103"/>
                <a:gd name="T74" fmla="*/ 36 w 92"/>
                <a:gd name="T75" fmla="*/ 11 h 103"/>
                <a:gd name="T76" fmla="*/ 38 w 92"/>
                <a:gd name="T77" fmla="*/ 11 h 103"/>
                <a:gd name="T78" fmla="*/ 61 w 92"/>
                <a:gd name="T79" fmla="*/ 21 h 103"/>
                <a:gd name="T80" fmla="*/ 71 w 92"/>
                <a:gd name="T81" fmla="*/ 41 h 103"/>
                <a:gd name="T82" fmla="*/ 71 w 92"/>
                <a:gd name="T83" fmla="*/ 46 h 103"/>
                <a:gd name="T84" fmla="*/ 77 w 92"/>
                <a:gd name="T85" fmla="*/ 48 h 103"/>
                <a:gd name="T86" fmla="*/ 77 w 92"/>
                <a:gd name="T87" fmla="*/ 44 h 103"/>
                <a:gd name="T88" fmla="*/ 61 w 92"/>
                <a:gd name="T89" fmla="*/ 10 h 103"/>
                <a:gd name="T90" fmla="*/ 38 w 92"/>
                <a:gd name="T91" fmla="*/ 0 h 103"/>
                <a:gd name="T92" fmla="*/ 35 w 92"/>
                <a:gd name="T9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2" h="103">
                  <a:moveTo>
                    <a:pt x="62" y="36"/>
                  </a:moveTo>
                  <a:cubicBezTo>
                    <a:pt x="52" y="48"/>
                    <a:pt x="52" y="48"/>
                    <a:pt x="52" y="48"/>
                  </a:cubicBezTo>
                  <a:cubicBezTo>
                    <a:pt x="50" y="51"/>
                    <a:pt x="50" y="51"/>
                    <a:pt x="50" y="51"/>
                  </a:cubicBezTo>
                  <a:cubicBezTo>
                    <a:pt x="62" y="77"/>
                    <a:pt x="62" y="77"/>
                    <a:pt x="62" y="77"/>
                  </a:cubicBezTo>
                  <a:cubicBezTo>
                    <a:pt x="66" y="71"/>
                    <a:pt x="66" y="71"/>
                    <a:pt x="66" y="71"/>
                  </a:cubicBezTo>
                  <a:cubicBezTo>
                    <a:pt x="62" y="62"/>
                    <a:pt x="62" y="62"/>
                    <a:pt x="62" y="62"/>
                  </a:cubicBezTo>
                  <a:cubicBezTo>
                    <a:pt x="92" y="74"/>
                    <a:pt x="92" y="74"/>
                    <a:pt x="92" y="74"/>
                  </a:cubicBezTo>
                  <a:cubicBezTo>
                    <a:pt x="92" y="63"/>
                    <a:pt x="92" y="63"/>
                    <a:pt x="92" y="63"/>
                  </a:cubicBezTo>
                  <a:cubicBezTo>
                    <a:pt x="62" y="51"/>
                    <a:pt x="62" y="51"/>
                    <a:pt x="62" y="51"/>
                  </a:cubicBezTo>
                  <a:cubicBezTo>
                    <a:pt x="66" y="45"/>
                    <a:pt x="66" y="45"/>
                    <a:pt x="66" y="45"/>
                  </a:cubicBezTo>
                  <a:cubicBezTo>
                    <a:pt x="62" y="36"/>
                    <a:pt x="62" y="36"/>
                    <a:pt x="62" y="36"/>
                  </a:cubicBezTo>
                  <a:moveTo>
                    <a:pt x="35" y="0"/>
                  </a:moveTo>
                  <a:cubicBezTo>
                    <a:pt x="28" y="0"/>
                    <a:pt x="22" y="8"/>
                    <a:pt x="22" y="21"/>
                  </a:cubicBezTo>
                  <a:cubicBezTo>
                    <a:pt x="22" y="35"/>
                    <a:pt x="22" y="35"/>
                    <a:pt x="22" y="35"/>
                  </a:cubicBezTo>
                  <a:cubicBezTo>
                    <a:pt x="13" y="31"/>
                    <a:pt x="13" y="31"/>
                    <a:pt x="13" y="31"/>
                  </a:cubicBezTo>
                  <a:cubicBezTo>
                    <a:pt x="17" y="25"/>
                    <a:pt x="17" y="25"/>
                    <a:pt x="17" y="25"/>
                  </a:cubicBezTo>
                  <a:cubicBezTo>
                    <a:pt x="12" y="16"/>
                    <a:pt x="12" y="16"/>
                    <a:pt x="12" y="16"/>
                  </a:cubicBezTo>
                  <a:cubicBezTo>
                    <a:pt x="3" y="28"/>
                    <a:pt x="3" y="28"/>
                    <a:pt x="3" y="28"/>
                  </a:cubicBezTo>
                  <a:cubicBezTo>
                    <a:pt x="3" y="28"/>
                    <a:pt x="3" y="28"/>
                    <a:pt x="3" y="28"/>
                  </a:cubicBezTo>
                  <a:cubicBezTo>
                    <a:pt x="0" y="31"/>
                    <a:pt x="0" y="31"/>
                    <a:pt x="0" y="31"/>
                  </a:cubicBezTo>
                  <a:cubicBezTo>
                    <a:pt x="12" y="56"/>
                    <a:pt x="12" y="56"/>
                    <a:pt x="12" y="56"/>
                  </a:cubicBezTo>
                  <a:cubicBezTo>
                    <a:pt x="17" y="51"/>
                    <a:pt x="17" y="51"/>
                    <a:pt x="17" y="51"/>
                  </a:cubicBezTo>
                  <a:cubicBezTo>
                    <a:pt x="13" y="42"/>
                    <a:pt x="13" y="42"/>
                    <a:pt x="13" y="42"/>
                  </a:cubicBezTo>
                  <a:cubicBezTo>
                    <a:pt x="22" y="46"/>
                    <a:pt x="22" y="46"/>
                    <a:pt x="22" y="46"/>
                  </a:cubicBezTo>
                  <a:cubicBezTo>
                    <a:pt x="22" y="59"/>
                    <a:pt x="22" y="59"/>
                    <a:pt x="22" y="59"/>
                  </a:cubicBezTo>
                  <a:cubicBezTo>
                    <a:pt x="22" y="74"/>
                    <a:pt x="29" y="89"/>
                    <a:pt x="38" y="93"/>
                  </a:cubicBezTo>
                  <a:cubicBezTo>
                    <a:pt x="61" y="102"/>
                    <a:pt x="61" y="102"/>
                    <a:pt x="61" y="102"/>
                  </a:cubicBezTo>
                  <a:cubicBezTo>
                    <a:pt x="62" y="103"/>
                    <a:pt x="64" y="103"/>
                    <a:pt x="65" y="103"/>
                  </a:cubicBezTo>
                  <a:cubicBezTo>
                    <a:pt x="72" y="103"/>
                    <a:pt x="77" y="95"/>
                    <a:pt x="77" y="82"/>
                  </a:cubicBezTo>
                  <a:cubicBezTo>
                    <a:pt x="77" y="77"/>
                    <a:pt x="77" y="77"/>
                    <a:pt x="77" y="77"/>
                  </a:cubicBezTo>
                  <a:cubicBezTo>
                    <a:pt x="71" y="74"/>
                    <a:pt x="71" y="74"/>
                    <a:pt x="71" y="74"/>
                  </a:cubicBezTo>
                  <a:cubicBezTo>
                    <a:pt x="71" y="79"/>
                    <a:pt x="71" y="79"/>
                    <a:pt x="71" y="79"/>
                  </a:cubicBezTo>
                  <a:cubicBezTo>
                    <a:pt x="71" y="87"/>
                    <a:pt x="68" y="92"/>
                    <a:pt x="63" y="92"/>
                  </a:cubicBezTo>
                  <a:cubicBezTo>
                    <a:pt x="63" y="92"/>
                    <a:pt x="62" y="92"/>
                    <a:pt x="61" y="91"/>
                  </a:cubicBezTo>
                  <a:cubicBezTo>
                    <a:pt x="38" y="82"/>
                    <a:pt x="38" y="82"/>
                    <a:pt x="38" y="82"/>
                  </a:cubicBezTo>
                  <a:cubicBezTo>
                    <a:pt x="33" y="80"/>
                    <a:pt x="29" y="71"/>
                    <a:pt x="29" y="62"/>
                  </a:cubicBezTo>
                  <a:cubicBezTo>
                    <a:pt x="29" y="24"/>
                    <a:pt x="29" y="24"/>
                    <a:pt x="29" y="24"/>
                  </a:cubicBezTo>
                  <a:cubicBezTo>
                    <a:pt x="29" y="16"/>
                    <a:pt x="32" y="11"/>
                    <a:pt x="36" y="11"/>
                  </a:cubicBezTo>
                  <a:cubicBezTo>
                    <a:pt x="37" y="11"/>
                    <a:pt x="38" y="11"/>
                    <a:pt x="38" y="11"/>
                  </a:cubicBezTo>
                  <a:cubicBezTo>
                    <a:pt x="61" y="21"/>
                    <a:pt x="61" y="21"/>
                    <a:pt x="61" y="21"/>
                  </a:cubicBezTo>
                  <a:cubicBezTo>
                    <a:pt x="67" y="23"/>
                    <a:pt x="71" y="32"/>
                    <a:pt x="71" y="41"/>
                  </a:cubicBezTo>
                  <a:cubicBezTo>
                    <a:pt x="71" y="46"/>
                    <a:pt x="71" y="46"/>
                    <a:pt x="71" y="46"/>
                  </a:cubicBezTo>
                  <a:cubicBezTo>
                    <a:pt x="77" y="48"/>
                    <a:pt x="77" y="48"/>
                    <a:pt x="77" y="48"/>
                  </a:cubicBezTo>
                  <a:cubicBezTo>
                    <a:pt x="77" y="44"/>
                    <a:pt x="77" y="44"/>
                    <a:pt x="77" y="44"/>
                  </a:cubicBezTo>
                  <a:cubicBezTo>
                    <a:pt x="77" y="29"/>
                    <a:pt x="70" y="13"/>
                    <a:pt x="61" y="10"/>
                  </a:cubicBezTo>
                  <a:cubicBezTo>
                    <a:pt x="38" y="0"/>
                    <a:pt x="38" y="0"/>
                    <a:pt x="38" y="0"/>
                  </a:cubicBezTo>
                  <a:cubicBezTo>
                    <a:pt x="37" y="0"/>
                    <a:pt x="36" y="0"/>
                    <a:pt x="35" y="0"/>
                  </a:cubicBezTo>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28" name="文本框 119"/>
            <p:cNvSpPr txBox="1"/>
            <p:nvPr/>
          </p:nvSpPr>
          <p:spPr>
            <a:xfrm>
              <a:off x="5586056" y="1110593"/>
              <a:ext cx="404598" cy="376910"/>
            </a:xfrm>
            <a:prstGeom prst="rect">
              <a:avLst/>
            </a:prstGeom>
            <a:noFill/>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04</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4" name="组合 29"/>
          <p:cNvGrpSpPr/>
          <p:nvPr/>
        </p:nvGrpSpPr>
        <p:grpSpPr>
          <a:xfrm>
            <a:off x="3527884" y="3363990"/>
            <a:ext cx="1875436" cy="969090"/>
            <a:chOff x="3527884" y="3358490"/>
            <a:chExt cx="1875436" cy="968790"/>
          </a:xfrm>
        </p:grpSpPr>
        <p:sp>
          <p:nvSpPr>
            <p:cNvPr id="31" name="Freeform 6"/>
            <p:cNvSpPr/>
            <p:nvPr/>
          </p:nvSpPr>
          <p:spPr bwMode="auto">
            <a:xfrm>
              <a:off x="4746340" y="3639845"/>
              <a:ext cx="656979" cy="687435"/>
            </a:xfrm>
            <a:custGeom>
              <a:avLst/>
              <a:gdLst>
                <a:gd name="T0" fmla="*/ 453 w 453"/>
                <a:gd name="T1" fmla="*/ 0 h 474"/>
                <a:gd name="T2" fmla="*/ 0 w 453"/>
                <a:gd name="T3" fmla="*/ 197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7"/>
                  </a:lnTo>
                  <a:lnTo>
                    <a:pt x="0" y="474"/>
                  </a:lnTo>
                  <a:lnTo>
                    <a:pt x="453" y="277"/>
                  </a:lnTo>
                  <a:lnTo>
                    <a:pt x="453" y="0"/>
                  </a:lnTo>
                  <a:close/>
                </a:path>
              </a:pathLst>
            </a:custGeom>
            <a:solidFill>
              <a:schemeClr val="accent4"/>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2" name="Freeform 7"/>
            <p:cNvSpPr/>
            <p:nvPr/>
          </p:nvSpPr>
          <p:spPr bwMode="auto">
            <a:xfrm>
              <a:off x="4089362" y="3639845"/>
              <a:ext cx="656979" cy="687435"/>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close/>
                </a:path>
              </a:pathLst>
            </a:custGeom>
            <a:solidFill>
              <a:schemeClr val="accent4"/>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3" name="Freeform 8"/>
            <p:cNvSpPr/>
            <p:nvPr/>
          </p:nvSpPr>
          <p:spPr bwMode="auto">
            <a:xfrm>
              <a:off x="4089362" y="3639845"/>
              <a:ext cx="656979" cy="687435"/>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4" name="Freeform 9"/>
            <p:cNvSpPr/>
            <p:nvPr/>
          </p:nvSpPr>
          <p:spPr bwMode="auto">
            <a:xfrm>
              <a:off x="4089363" y="3358490"/>
              <a:ext cx="1313957" cy="567061"/>
            </a:xfrm>
            <a:custGeom>
              <a:avLst/>
              <a:gdLst>
                <a:gd name="T0" fmla="*/ 453 w 906"/>
                <a:gd name="T1" fmla="*/ 0 h 391"/>
                <a:gd name="T2" fmla="*/ 0 w 906"/>
                <a:gd name="T3" fmla="*/ 194 h 391"/>
                <a:gd name="T4" fmla="*/ 453 w 906"/>
                <a:gd name="T5" fmla="*/ 391 h 391"/>
                <a:gd name="T6" fmla="*/ 906 w 906"/>
                <a:gd name="T7" fmla="*/ 194 h 391"/>
                <a:gd name="T8" fmla="*/ 453 w 906"/>
                <a:gd name="T9" fmla="*/ 0 h 391"/>
              </a:gdLst>
              <a:ahLst/>
              <a:cxnLst>
                <a:cxn ang="0">
                  <a:pos x="T0" y="T1"/>
                </a:cxn>
                <a:cxn ang="0">
                  <a:pos x="T2" y="T3"/>
                </a:cxn>
                <a:cxn ang="0">
                  <a:pos x="T4" y="T5"/>
                </a:cxn>
                <a:cxn ang="0">
                  <a:pos x="T6" y="T7"/>
                </a:cxn>
                <a:cxn ang="0">
                  <a:pos x="T8" y="T9"/>
                </a:cxn>
              </a:cxnLst>
              <a:rect l="0" t="0" r="r" b="b"/>
              <a:pathLst>
                <a:path w="906" h="391">
                  <a:moveTo>
                    <a:pt x="453" y="0"/>
                  </a:moveTo>
                  <a:lnTo>
                    <a:pt x="0" y="194"/>
                  </a:lnTo>
                  <a:lnTo>
                    <a:pt x="453" y="391"/>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5" name="Oval 26"/>
            <p:cNvSpPr>
              <a:spLocks noChangeArrowheads="1"/>
            </p:cNvSpPr>
            <p:nvPr/>
          </p:nvSpPr>
          <p:spPr bwMode="auto">
            <a:xfrm>
              <a:off x="3880521" y="3747166"/>
              <a:ext cx="140678" cy="14067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6" name="Freeform 27"/>
            <p:cNvSpPr/>
            <p:nvPr/>
          </p:nvSpPr>
          <p:spPr bwMode="auto">
            <a:xfrm>
              <a:off x="3615119" y="3795026"/>
              <a:ext cx="268303" cy="44959"/>
            </a:xfrm>
            <a:custGeom>
              <a:avLst/>
              <a:gdLst>
                <a:gd name="T0" fmla="*/ 78 w 78"/>
                <a:gd name="T1" fmla="*/ 0 h 13"/>
                <a:gd name="T2" fmla="*/ 0 w 78"/>
                <a:gd name="T3" fmla="*/ 0 h 13"/>
                <a:gd name="T4" fmla="*/ 0 w 78"/>
                <a:gd name="T5" fmla="*/ 13 h 13"/>
                <a:gd name="T6" fmla="*/ 78 w 78"/>
                <a:gd name="T7" fmla="*/ 13 h 13"/>
                <a:gd name="T8" fmla="*/ 77 w 78"/>
                <a:gd name="T9" fmla="*/ 7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13"/>
                    <a:pt x="0" y="13"/>
                    <a:pt x="0" y="13"/>
                  </a:cubicBezTo>
                  <a:cubicBezTo>
                    <a:pt x="78" y="13"/>
                    <a:pt x="78" y="13"/>
                    <a:pt x="78" y="13"/>
                  </a:cubicBezTo>
                  <a:cubicBezTo>
                    <a:pt x="78" y="11"/>
                    <a:pt x="77" y="9"/>
                    <a:pt x="77" y="7"/>
                  </a:cubicBezTo>
                  <a:cubicBezTo>
                    <a:pt x="77" y="4"/>
                    <a:pt x="78" y="2"/>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7" name="Freeform 28"/>
            <p:cNvSpPr/>
            <p:nvPr/>
          </p:nvSpPr>
          <p:spPr bwMode="auto">
            <a:xfrm>
              <a:off x="3880521" y="3795026"/>
              <a:ext cx="68163" cy="44959"/>
            </a:xfrm>
            <a:custGeom>
              <a:avLst/>
              <a:gdLst>
                <a:gd name="T0" fmla="*/ 20 w 20"/>
                <a:gd name="T1" fmla="*/ 0 h 13"/>
                <a:gd name="T2" fmla="*/ 1 w 20"/>
                <a:gd name="T3" fmla="*/ 0 h 13"/>
                <a:gd name="T4" fmla="*/ 0 w 20"/>
                <a:gd name="T5" fmla="*/ 7 h 13"/>
                <a:gd name="T6" fmla="*/ 1 w 20"/>
                <a:gd name="T7" fmla="*/ 13 h 13"/>
                <a:gd name="T8" fmla="*/ 20 w 20"/>
                <a:gd name="T9" fmla="*/ 13 h 13"/>
                <a:gd name="T10" fmla="*/ 20 w 20"/>
                <a:gd name="T11" fmla="*/ 0 h 13"/>
              </a:gdLst>
              <a:ahLst/>
              <a:cxnLst>
                <a:cxn ang="0">
                  <a:pos x="T0" y="T1"/>
                </a:cxn>
                <a:cxn ang="0">
                  <a:pos x="T2" y="T3"/>
                </a:cxn>
                <a:cxn ang="0">
                  <a:pos x="T4" y="T5"/>
                </a:cxn>
                <a:cxn ang="0">
                  <a:pos x="T6" y="T7"/>
                </a:cxn>
                <a:cxn ang="0">
                  <a:pos x="T8" y="T9"/>
                </a:cxn>
                <a:cxn ang="0">
                  <a:pos x="T10" y="T11"/>
                </a:cxn>
              </a:cxnLst>
              <a:rect l="0" t="0" r="r" b="b"/>
              <a:pathLst>
                <a:path w="20" h="13">
                  <a:moveTo>
                    <a:pt x="20" y="0"/>
                  </a:moveTo>
                  <a:cubicBezTo>
                    <a:pt x="1" y="0"/>
                    <a:pt x="1" y="0"/>
                    <a:pt x="1" y="0"/>
                  </a:cubicBezTo>
                  <a:cubicBezTo>
                    <a:pt x="1" y="2"/>
                    <a:pt x="0" y="4"/>
                    <a:pt x="0" y="7"/>
                  </a:cubicBezTo>
                  <a:cubicBezTo>
                    <a:pt x="0" y="9"/>
                    <a:pt x="1" y="11"/>
                    <a:pt x="1" y="13"/>
                  </a:cubicBezTo>
                  <a:cubicBezTo>
                    <a:pt x="20" y="13"/>
                    <a:pt x="20" y="13"/>
                    <a:pt x="20" y="13"/>
                  </a:cubicBezTo>
                  <a:cubicBezTo>
                    <a:pt x="20" y="0"/>
                    <a:pt x="20" y="0"/>
                    <a:pt x="20"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8" name="Oval 29"/>
            <p:cNvSpPr>
              <a:spLocks noChangeArrowheads="1"/>
            </p:cNvSpPr>
            <p:nvPr/>
          </p:nvSpPr>
          <p:spPr bwMode="auto">
            <a:xfrm>
              <a:off x="3918229" y="3787774"/>
              <a:ext cx="65263"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39" name="Oval 30"/>
            <p:cNvSpPr>
              <a:spLocks noChangeArrowheads="1"/>
            </p:cNvSpPr>
            <p:nvPr/>
          </p:nvSpPr>
          <p:spPr bwMode="auto">
            <a:xfrm>
              <a:off x="3584663" y="3787774"/>
              <a:ext cx="60912" cy="58011"/>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0" name="Freeform 41"/>
            <p:cNvSpPr>
              <a:spLocks noEditPoints="1"/>
            </p:cNvSpPr>
            <p:nvPr/>
          </p:nvSpPr>
          <p:spPr bwMode="auto">
            <a:xfrm>
              <a:off x="4254695" y="3815330"/>
              <a:ext cx="265402" cy="333566"/>
            </a:xfrm>
            <a:custGeom>
              <a:avLst/>
              <a:gdLst>
                <a:gd name="T0" fmla="*/ 25 w 77"/>
                <a:gd name="T1" fmla="*/ 80 h 97"/>
                <a:gd name="T2" fmla="*/ 9 w 77"/>
                <a:gd name="T3" fmla="*/ 46 h 97"/>
                <a:gd name="T4" fmla="*/ 25 w 77"/>
                <a:gd name="T5" fmla="*/ 26 h 97"/>
                <a:gd name="T6" fmla="*/ 41 w 77"/>
                <a:gd name="T7" fmla="*/ 60 h 97"/>
                <a:gd name="T8" fmla="*/ 22 w 77"/>
                <a:gd name="T9" fmla="*/ 9 h 97"/>
                <a:gd name="T10" fmla="*/ 20 w 77"/>
                <a:gd name="T11" fmla="*/ 17 h 97"/>
                <a:gd name="T12" fmla="*/ 11 w 77"/>
                <a:gd name="T13" fmla="*/ 12 h 97"/>
                <a:gd name="T14" fmla="*/ 8 w 77"/>
                <a:gd name="T15" fmla="*/ 26 h 97"/>
                <a:gd name="T16" fmla="*/ 0 w 77"/>
                <a:gd name="T17" fmla="*/ 36 h 97"/>
                <a:gd name="T18" fmla="*/ 5 w 77"/>
                <a:gd name="T19" fmla="*/ 51 h 97"/>
                <a:gd name="T20" fmla="*/ 5 w 77"/>
                <a:gd name="T21" fmla="*/ 70 h 97"/>
                <a:gd name="T22" fmla="*/ 13 w 77"/>
                <a:gd name="T23" fmla="*/ 77 h 97"/>
                <a:gd name="T24" fmla="*/ 21 w 77"/>
                <a:gd name="T25" fmla="*/ 94 h 97"/>
                <a:gd name="T26" fmla="*/ 29 w 77"/>
                <a:gd name="T27" fmla="*/ 89 h 97"/>
                <a:gd name="T28" fmla="*/ 36 w 77"/>
                <a:gd name="T29" fmla="*/ 87 h 97"/>
                <a:gd name="T30" fmla="*/ 45 w 77"/>
                <a:gd name="T31" fmla="*/ 88 h 97"/>
                <a:gd name="T32" fmla="*/ 45 w 77"/>
                <a:gd name="T33" fmla="*/ 69 h 97"/>
                <a:gd name="T34" fmla="*/ 50 w 77"/>
                <a:gd name="T35" fmla="*/ 58 h 97"/>
                <a:gd name="T36" fmla="*/ 42 w 77"/>
                <a:gd name="T37" fmla="*/ 41 h 97"/>
                <a:gd name="T38" fmla="*/ 40 w 77"/>
                <a:gd name="T39" fmla="*/ 25 h 97"/>
                <a:gd name="T40" fmla="*/ 30 w 77"/>
                <a:gd name="T41" fmla="*/ 21 h 97"/>
                <a:gd name="T42" fmla="*/ 22 w 77"/>
                <a:gd name="T43" fmla="*/ 9 h 97"/>
                <a:gd name="T44" fmla="*/ 60 w 77"/>
                <a:gd name="T45" fmla="*/ 48 h 97"/>
                <a:gd name="T46" fmla="*/ 49 w 77"/>
                <a:gd name="T47" fmla="*/ 25 h 97"/>
                <a:gd name="T48" fmla="*/ 60 w 77"/>
                <a:gd name="T49" fmla="*/ 12 h 97"/>
                <a:gd name="T50" fmla="*/ 70 w 77"/>
                <a:gd name="T51" fmla="*/ 35 h 97"/>
                <a:gd name="T52" fmla="*/ 58 w 77"/>
                <a:gd name="T53" fmla="*/ 0 h 97"/>
                <a:gd name="T54" fmla="*/ 57 w 77"/>
                <a:gd name="T55" fmla="*/ 5 h 97"/>
                <a:gd name="T56" fmla="*/ 50 w 77"/>
                <a:gd name="T57" fmla="*/ 2 h 97"/>
                <a:gd name="T58" fmla="*/ 48 w 77"/>
                <a:gd name="T59" fmla="*/ 11 h 97"/>
                <a:gd name="T60" fmla="*/ 43 w 77"/>
                <a:gd name="T61" fmla="*/ 18 h 97"/>
                <a:gd name="T62" fmla="*/ 46 w 77"/>
                <a:gd name="T63" fmla="*/ 28 h 97"/>
                <a:gd name="T64" fmla="*/ 46 w 77"/>
                <a:gd name="T65" fmla="*/ 41 h 97"/>
                <a:gd name="T66" fmla="*/ 52 w 77"/>
                <a:gd name="T67" fmla="*/ 46 h 97"/>
                <a:gd name="T68" fmla="*/ 57 w 77"/>
                <a:gd name="T69" fmla="*/ 57 h 97"/>
                <a:gd name="T70" fmla="*/ 62 w 77"/>
                <a:gd name="T71" fmla="*/ 55 h 97"/>
                <a:gd name="T72" fmla="*/ 67 w 77"/>
                <a:gd name="T73" fmla="*/ 53 h 97"/>
                <a:gd name="T74" fmla="*/ 73 w 77"/>
                <a:gd name="T75" fmla="*/ 53 h 97"/>
                <a:gd name="T76" fmla="*/ 73 w 77"/>
                <a:gd name="T77" fmla="*/ 41 h 97"/>
                <a:gd name="T78" fmla="*/ 77 w 77"/>
                <a:gd name="T79" fmla="*/ 33 h 97"/>
                <a:gd name="T80" fmla="*/ 72 w 77"/>
                <a:gd name="T81" fmla="*/ 22 h 97"/>
                <a:gd name="T82" fmla="*/ 70 w 77"/>
                <a:gd name="T83" fmla="*/ 11 h 97"/>
                <a:gd name="T84" fmla="*/ 63 w 77"/>
                <a:gd name="T85" fmla="*/ 8 h 97"/>
                <a:gd name="T86" fmla="*/ 58 w 77"/>
                <a:gd name="T8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97">
                  <a:moveTo>
                    <a:pt x="29" y="81"/>
                  </a:moveTo>
                  <a:cubicBezTo>
                    <a:pt x="28" y="81"/>
                    <a:pt x="26" y="81"/>
                    <a:pt x="25" y="80"/>
                  </a:cubicBezTo>
                  <a:cubicBezTo>
                    <a:pt x="25" y="80"/>
                    <a:pt x="25" y="80"/>
                    <a:pt x="25" y="80"/>
                  </a:cubicBezTo>
                  <a:cubicBezTo>
                    <a:pt x="16" y="76"/>
                    <a:pt x="9" y="61"/>
                    <a:pt x="9" y="46"/>
                  </a:cubicBezTo>
                  <a:cubicBezTo>
                    <a:pt x="10" y="34"/>
                    <a:pt x="15" y="26"/>
                    <a:pt x="22" y="26"/>
                  </a:cubicBezTo>
                  <a:cubicBezTo>
                    <a:pt x="23" y="26"/>
                    <a:pt x="24" y="26"/>
                    <a:pt x="25" y="26"/>
                  </a:cubicBezTo>
                  <a:cubicBezTo>
                    <a:pt x="26" y="27"/>
                    <a:pt x="26" y="27"/>
                    <a:pt x="26" y="27"/>
                  </a:cubicBezTo>
                  <a:cubicBezTo>
                    <a:pt x="34" y="30"/>
                    <a:pt x="41" y="46"/>
                    <a:pt x="41" y="60"/>
                  </a:cubicBezTo>
                  <a:cubicBezTo>
                    <a:pt x="41" y="73"/>
                    <a:pt x="36" y="81"/>
                    <a:pt x="29" y="81"/>
                  </a:cubicBezTo>
                  <a:moveTo>
                    <a:pt x="22" y="9"/>
                  </a:moveTo>
                  <a:cubicBezTo>
                    <a:pt x="22" y="17"/>
                    <a:pt x="22" y="17"/>
                    <a:pt x="22" y="17"/>
                  </a:cubicBezTo>
                  <a:cubicBezTo>
                    <a:pt x="21" y="17"/>
                    <a:pt x="21" y="17"/>
                    <a:pt x="20" y="17"/>
                  </a:cubicBezTo>
                  <a:cubicBezTo>
                    <a:pt x="18" y="17"/>
                    <a:pt x="16" y="18"/>
                    <a:pt x="14" y="19"/>
                  </a:cubicBezTo>
                  <a:cubicBezTo>
                    <a:pt x="11" y="12"/>
                    <a:pt x="11" y="12"/>
                    <a:pt x="11" y="12"/>
                  </a:cubicBezTo>
                  <a:cubicBezTo>
                    <a:pt x="5" y="19"/>
                    <a:pt x="5" y="19"/>
                    <a:pt x="5" y="19"/>
                  </a:cubicBezTo>
                  <a:cubicBezTo>
                    <a:pt x="8" y="26"/>
                    <a:pt x="8" y="26"/>
                    <a:pt x="8" y="26"/>
                  </a:cubicBezTo>
                  <a:cubicBezTo>
                    <a:pt x="7" y="29"/>
                    <a:pt x="6" y="33"/>
                    <a:pt x="5" y="38"/>
                  </a:cubicBezTo>
                  <a:cubicBezTo>
                    <a:pt x="0" y="36"/>
                    <a:pt x="0" y="36"/>
                    <a:pt x="0" y="36"/>
                  </a:cubicBezTo>
                  <a:cubicBezTo>
                    <a:pt x="0" y="49"/>
                    <a:pt x="0" y="49"/>
                    <a:pt x="0" y="49"/>
                  </a:cubicBezTo>
                  <a:cubicBezTo>
                    <a:pt x="5" y="51"/>
                    <a:pt x="5" y="51"/>
                    <a:pt x="5" y="51"/>
                  </a:cubicBezTo>
                  <a:cubicBezTo>
                    <a:pt x="5" y="56"/>
                    <a:pt x="6" y="61"/>
                    <a:pt x="8" y="65"/>
                  </a:cubicBezTo>
                  <a:cubicBezTo>
                    <a:pt x="5" y="70"/>
                    <a:pt x="5" y="70"/>
                    <a:pt x="5" y="70"/>
                  </a:cubicBezTo>
                  <a:cubicBezTo>
                    <a:pt x="10" y="81"/>
                    <a:pt x="10" y="81"/>
                    <a:pt x="10" y="81"/>
                  </a:cubicBezTo>
                  <a:cubicBezTo>
                    <a:pt x="13" y="77"/>
                    <a:pt x="13" y="77"/>
                    <a:pt x="13" y="77"/>
                  </a:cubicBezTo>
                  <a:cubicBezTo>
                    <a:pt x="16" y="81"/>
                    <a:pt x="18" y="84"/>
                    <a:pt x="21" y="86"/>
                  </a:cubicBezTo>
                  <a:cubicBezTo>
                    <a:pt x="21" y="94"/>
                    <a:pt x="21" y="94"/>
                    <a:pt x="21" y="94"/>
                  </a:cubicBezTo>
                  <a:cubicBezTo>
                    <a:pt x="29" y="97"/>
                    <a:pt x="29" y="97"/>
                    <a:pt x="29" y="97"/>
                  </a:cubicBezTo>
                  <a:cubicBezTo>
                    <a:pt x="29" y="89"/>
                    <a:pt x="29" y="89"/>
                    <a:pt x="29" y="89"/>
                  </a:cubicBezTo>
                  <a:cubicBezTo>
                    <a:pt x="29" y="90"/>
                    <a:pt x="30" y="90"/>
                    <a:pt x="30" y="90"/>
                  </a:cubicBezTo>
                  <a:cubicBezTo>
                    <a:pt x="32" y="90"/>
                    <a:pt x="34" y="89"/>
                    <a:pt x="36" y="87"/>
                  </a:cubicBezTo>
                  <a:cubicBezTo>
                    <a:pt x="40" y="94"/>
                    <a:pt x="40" y="94"/>
                    <a:pt x="40" y="94"/>
                  </a:cubicBezTo>
                  <a:cubicBezTo>
                    <a:pt x="45" y="88"/>
                    <a:pt x="45" y="88"/>
                    <a:pt x="45" y="88"/>
                  </a:cubicBezTo>
                  <a:cubicBezTo>
                    <a:pt x="42" y="81"/>
                    <a:pt x="42" y="81"/>
                    <a:pt x="42" y="81"/>
                  </a:cubicBezTo>
                  <a:cubicBezTo>
                    <a:pt x="44" y="77"/>
                    <a:pt x="45" y="73"/>
                    <a:pt x="45" y="69"/>
                  </a:cubicBezTo>
                  <a:cubicBezTo>
                    <a:pt x="50" y="71"/>
                    <a:pt x="50" y="71"/>
                    <a:pt x="50" y="71"/>
                  </a:cubicBezTo>
                  <a:cubicBezTo>
                    <a:pt x="50" y="58"/>
                    <a:pt x="50" y="58"/>
                    <a:pt x="50" y="58"/>
                  </a:cubicBezTo>
                  <a:cubicBezTo>
                    <a:pt x="45" y="56"/>
                    <a:pt x="45" y="56"/>
                    <a:pt x="45" y="56"/>
                  </a:cubicBezTo>
                  <a:cubicBezTo>
                    <a:pt x="45" y="51"/>
                    <a:pt x="44" y="46"/>
                    <a:pt x="42" y="41"/>
                  </a:cubicBezTo>
                  <a:cubicBezTo>
                    <a:pt x="46" y="37"/>
                    <a:pt x="46" y="37"/>
                    <a:pt x="46" y="37"/>
                  </a:cubicBezTo>
                  <a:cubicBezTo>
                    <a:pt x="40" y="25"/>
                    <a:pt x="40" y="25"/>
                    <a:pt x="40" y="25"/>
                  </a:cubicBezTo>
                  <a:cubicBezTo>
                    <a:pt x="37" y="29"/>
                    <a:pt x="37" y="29"/>
                    <a:pt x="37" y="29"/>
                  </a:cubicBezTo>
                  <a:cubicBezTo>
                    <a:pt x="35" y="26"/>
                    <a:pt x="32" y="23"/>
                    <a:pt x="30" y="21"/>
                  </a:cubicBezTo>
                  <a:cubicBezTo>
                    <a:pt x="30" y="13"/>
                    <a:pt x="30" y="13"/>
                    <a:pt x="30" y="13"/>
                  </a:cubicBezTo>
                  <a:cubicBezTo>
                    <a:pt x="22" y="9"/>
                    <a:pt x="22" y="9"/>
                    <a:pt x="22" y="9"/>
                  </a:cubicBezTo>
                  <a:moveTo>
                    <a:pt x="62" y="49"/>
                  </a:moveTo>
                  <a:cubicBezTo>
                    <a:pt x="61" y="49"/>
                    <a:pt x="61" y="49"/>
                    <a:pt x="60" y="48"/>
                  </a:cubicBezTo>
                  <a:cubicBezTo>
                    <a:pt x="60" y="48"/>
                    <a:pt x="60" y="48"/>
                    <a:pt x="60" y="48"/>
                  </a:cubicBezTo>
                  <a:cubicBezTo>
                    <a:pt x="54" y="46"/>
                    <a:pt x="49" y="35"/>
                    <a:pt x="49" y="25"/>
                  </a:cubicBezTo>
                  <a:cubicBezTo>
                    <a:pt x="49" y="17"/>
                    <a:pt x="53" y="11"/>
                    <a:pt x="57" y="11"/>
                  </a:cubicBezTo>
                  <a:cubicBezTo>
                    <a:pt x="58" y="11"/>
                    <a:pt x="59" y="11"/>
                    <a:pt x="60" y="12"/>
                  </a:cubicBezTo>
                  <a:cubicBezTo>
                    <a:pt x="60" y="12"/>
                    <a:pt x="60" y="12"/>
                    <a:pt x="60" y="12"/>
                  </a:cubicBezTo>
                  <a:cubicBezTo>
                    <a:pt x="66" y="14"/>
                    <a:pt x="71" y="25"/>
                    <a:pt x="70" y="35"/>
                  </a:cubicBezTo>
                  <a:cubicBezTo>
                    <a:pt x="70" y="43"/>
                    <a:pt x="67" y="49"/>
                    <a:pt x="62" y="49"/>
                  </a:cubicBezTo>
                  <a:moveTo>
                    <a:pt x="58" y="0"/>
                  </a:moveTo>
                  <a:cubicBezTo>
                    <a:pt x="57" y="5"/>
                    <a:pt x="57" y="5"/>
                    <a:pt x="57" y="5"/>
                  </a:cubicBezTo>
                  <a:cubicBezTo>
                    <a:pt x="57" y="5"/>
                    <a:pt x="57" y="5"/>
                    <a:pt x="57" y="5"/>
                  </a:cubicBezTo>
                  <a:cubicBezTo>
                    <a:pt x="55" y="5"/>
                    <a:pt x="54" y="6"/>
                    <a:pt x="52" y="7"/>
                  </a:cubicBezTo>
                  <a:cubicBezTo>
                    <a:pt x="50" y="2"/>
                    <a:pt x="50" y="2"/>
                    <a:pt x="50" y="2"/>
                  </a:cubicBezTo>
                  <a:cubicBezTo>
                    <a:pt x="46" y="7"/>
                    <a:pt x="46" y="7"/>
                    <a:pt x="46" y="7"/>
                  </a:cubicBezTo>
                  <a:cubicBezTo>
                    <a:pt x="48" y="11"/>
                    <a:pt x="48" y="11"/>
                    <a:pt x="48" y="11"/>
                  </a:cubicBezTo>
                  <a:cubicBezTo>
                    <a:pt x="47" y="14"/>
                    <a:pt x="47" y="16"/>
                    <a:pt x="46" y="19"/>
                  </a:cubicBezTo>
                  <a:cubicBezTo>
                    <a:pt x="43" y="18"/>
                    <a:pt x="43" y="18"/>
                    <a:pt x="43" y="18"/>
                  </a:cubicBezTo>
                  <a:cubicBezTo>
                    <a:pt x="43" y="27"/>
                    <a:pt x="43" y="27"/>
                    <a:pt x="43" y="27"/>
                  </a:cubicBezTo>
                  <a:cubicBezTo>
                    <a:pt x="46" y="28"/>
                    <a:pt x="46" y="28"/>
                    <a:pt x="46" y="28"/>
                  </a:cubicBezTo>
                  <a:cubicBezTo>
                    <a:pt x="46" y="32"/>
                    <a:pt x="47" y="35"/>
                    <a:pt x="48" y="38"/>
                  </a:cubicBezTo>
                  <a:cubicBezTo>
                    <a:pt x="46" y="41"/>
                    <a:pt x="46" y="41"/>
                    <a:pt x="46" y="41"/>
                  </a:cubicBezTo>
                  <a:cubicBezTo>
                    <a:pt x="49" y="49"/>
                    <a:pt x="49" y="49"/>
                    <a:pt x="49" y="49"/>
                  </a:cubicBezTo>
                  <a:cubicBezTo>
                    <a:pt x="52" y="46"/>
                    <a:pt x="52" y="46"/>
                    <a:pt x="52" y="46"/>
                  </a:cubicBezTo>
                  <a:cubicBezTo>
                    <a:pt x="53" y="49"/>
                    <a:pt x="55" y="51"/>
                    <a:pt x="57" y="52"/>
                  </a:cubicBezTo>
                  <a:cubicBezTo>
                    <a:pt x="57" y="57"/>
                    <a:pt x="57" y="57"/>
                    <a:pt x="57" y="57"/>
                  </a:cubicBezTo>
                  <a:cubicBezTo>
                    <a:pt x="62" y="60"/>
                    <a:pt x="62" y="60"/>
                    <a:pt x="62" y="60"/>
                  </a:cubicBezTo>
                  <a:cubicBezTo>
                    <a:pt x="62" y="55"/>
                    <a:pt x="62" y="55"/>
                    <a:pt x="62" y="55"/>
                  </a:cubicBezTo>
                  <a:cubicBezTo>
                    <a:pt x="62" y="55"/>
                    <a:pt x="63" y="55"/>
                    <a:pt x="63" y="55"/>
                  </a:cubicBezTo>
                  <a:cubicBezTo>
                    <a:pt x="65" y="55"/>
                    <a:pt x="66" y="54"/>
                    <a:pt x="67" y="53"/>
                  </a:cubicBezTo>
                  <a:cubicBezTo>
                    <a:pt x="70" y="58"/>
                    <a:pt x="70" y="58"/>
                    <a:pt x="70" y="58"/>
                  </a:cubicBezTo>
                  <a:cubicBezTo>
                    <a:pt x="73" y="53"/>
                    <a:pt x="73" y="53"/>
                    <a:pt x="73" y="53"/>
                  </a:cubicBezTo>
                  <a:cubicBezTo>
                    <a:pt x="71" y="48"/>
                    <a:pt x="71" y="48"/>
                    <a:pt x="71" y="48"/>
                  </a:cubicBezTo>
                  <a:cubicBezTo>
                    <a:pt x="72" y="46"/>
                    <a:pt x="73" y="44"/>
                    <a:pt x="73" y="41"/>
                  </a:cubicBezTo>
                  <a:cubicBezTo>
                    <a:pt x="77" y="42"/>
                    <a:pt x="77" y="42"/>
                    <a:pt x="77" y="42"/>
                  </a:cubicBezTo>
                  <a:cubicBezTo>
                    <a:pt x="77" y="33"/>
                    <a:pt x="77" y="33"/>
                    <a:pt x="77" y="33"/>
                  </a:cubicBezTo>
                  <a:cubicBezTo>
                    <a:pt x="74" y="32"/>
                    <a:pt x="74" y="32"/>
                    <a:pt x="74" y="32"/>
                  </a:cubicBezTo>
                  <a:cubicBezTo>
                    <a:pt x="73" y="28"/>
                    <a:pt x="73" y="25"/>
                    <a:pt x="72" y="22"/>
                  </a:cubicBezTo>
                  <a:cubicBezTo>
                    <a:pt x="74" y="19"/>
                    <a:pt x="74" y="19"/>
                    <a:pt x="74" y="19"/>
                  </a:cubicBezTo>
                  <a:cubicBezTo>
                    <a:pt x="70" y="11"/>
                    <a:pt x="70" y="11"/>
                    <a:pt x="70" y="11"/>
                  </a:cubicBezTo>
                  <a:cubicBezTo>
                    <a:pt x="68" y="14"/>
                    <a:pt x="68" y="14"/>
                    <a:pt x="68" y="14"/>
                  </a:cubicBezTo>
                  <a:cubicBezTo>
                    <a:pt x="66" y="11"/>
                    <a:pt x="65" y="9"/>
                    <a:pt x="63" y="8"/>
                  </a:cubicBezTo>
                  <a:cubicBezTo>
                    <a:pt x="63" y="2"/>
                    <a:pt x="63" y="2"/>
                    <a:pt x="63" y="2"/>
                  </a:cubicBezTo>
                  <a:cubicBezTo>
                    <a:pt x="58" y="0"/>
                    <a:pt x="58" y="0"/>
                    <a:pt x="58" y="0"/>
                  </a:cubicBezTo>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1" name="文本框 129"/>
            <p:cNvSpPr txBox="1"/>
            <p:nvPr/>
          </p:nvSpPr>
          <p:spPr>
            <a:xfrm>
              <a:off x="3527884" y="3414137"/>
              <a:ext cx="374141" cy="376909"/>
            </a:xfrm>
            <a:prstGeom prst="rect">
              <a:avLst/>
            </a:prstGeom>
            <a:noFill/>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01</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grpSp>
        <p:nvGrpSpPr>
          <p:cNvPr id="17" name="组合 42"/>
          <p:cNvGrpSpPr/>
          <p:nvPr/>
        </p:nvGrpSpPr>
        <p:grpSpPr>
          <a:xfrm>
            <a:off x="4089362" y="2567536"/>
            <a:ext cx="1901291" cy="967637"/>
            <a:chOff x="4089362" y="2562285"/>
            <a:chExt cx="1901291" cy="967339"/>
          </a:xfrm>
        </p:grpSpPr>
        <p:sp>
          <p:nvSpPr>
            <p:cNvPr id="44" name="Freeform 10"/>
            <p:cNvSpPr/>
            <p:nvPr/>
          </p:nvSpPr>
          <p:spPr bwMode="auto">
            <a:xfrm>
              <a:off x="4746340" y="2843639"/>
              <a:ext cx="656979" cy="685985"/>
            </a:xfrm>
            <a:custGeom>
              <a:avLst/>
              <a:gdLst>
                <a:gd name="T0" fmla="*/ 453 w 453"/>
                <a:gd name="T1" fmla="*/ 0 h 473"/>
                <a:gd name="T2" fmla="*/ 0 w 453"/>
                <a:gd name="T3" fmla="*/ 194 h 473"/>
                <a:gd name="T4" fmla="*/ 0 w 453"/>
                <a:gd name="T5" fmla="*/ 473 h 473"/>
                <a:gd name="T6" fmla="*/ 453 w 453"/>
                <a:gd name="T7" fmla="*/ 277 h 473"/>
                <a:gd name="T8" fmla="*/ 453 w 453"/>
                <a:gd name="T9" fmla="*/ 0 h 473"/>
              </a:gdLst>
              <a:ahLst/>
              <a:cxnLst>
                <a:cxn ang="0">
                  <a:pos x="T0" y="T1"/>
                </a:cxn>
                <a:cxn ang="0">
                  <a:pos x="T2" y="T3"/>
                </a:cxn>
                <a:cxn ang="0">
                  <a:pos x="T4" y="T5"/>
                </a:cxn>
                <a:cxn ang="0">
                  <a:pos x="T6" y="T7"/>
                </a:cxn>
                <a:cxn ang="0">
                  <a:pos x="T8" y="T9"/>
                </a:cxn>
              </a:cxnLst>
              <a:rect l="0" t="0" r="r" b="b"/>
              <a:pathLst>
                <a:path w="453" h="473">
                  <a:moveTo>
                    <a:pt x="453" y="0"/>
                  </a:moveTo>
                  <a:lnTo>
                    <a:pt x="0" y="194"/>
                  </a:lnTo>
                  <a:lnTo>
                    <a:pt x="0" y="473"/>
                  </a:lnTo>
                  <a:lnTo>
                    <a:pt x="453" y="277"/>
                  </a:lnTo>
                  <a:lnTo>
                    <a:pt x="453"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5" name="Freeform 11"/>
            <p:cNvSpPr/>
            <p:nvPr/>
          </p:nvSpPr>
          <p:spPr bwMode="auto">
            <a:xfrm>
              <a:off x="4089362" y="2843639"/>
              <a:ext cx="656979" cy="685985"/>
            </a:xfrm>
            <a:custGeom>
              <a:avLst/>
              <a:gdLst>
                <a:gd name="T0" fmla="*/ 0 w 453"/>
                <a:gd name="T1" fmla="*/ 0 h 473"/>
                <a:gd name="T2" fmla="*/ 453 w 453"/>
                <a:gd name="T3" fmla="*/ 194 h 473"/>
                <a:gd name="T4" fmla="*/ 453 w 453"/>
                <a:gd name="T5" fmla="*/ 473 h 473"/>
                <a:gd name="T6" fmla="*/ 0 w 453"/>
                <a:gd name="T7" fmla="*/ 277 h 473"/>
                <a:gd name="T8" fmla="*/ 0 w 453"/>
                <a:gd name="T9" fmla="*/ 0 h 473"/>
              </a:gdLst>
              <a:ahLst/>
              <a:cxnLst>
                <a:cxn ang="0">
                  <a:pos x="T0" y="T1"/>
                </a:cxn>
                <a:cxn ang="0">
                  <a:pos x="T2" y="T3"/>
                </a:cxn>
                <a:cxn ang="0">
                  <a:pos x="T4" y="T5"/>
                </a:cxn>
                <a:cxn ang="0">
                  <a:pos x="T6" y="T7"/>
                </a:cxn>
                <a:cxn ang="0">
                  <a:pos x="T8" y="T9"/>
                </a:cxn>
              </a:cxnLst>
              <a:rect l="0" t="0" r="r" b="b"/>
              <a:pathLst>
                <a:path w="453" h="473">
                  <a:moveTo>
                    <a:pt x="0" y="0"/>
                  </a:moveTo>
                  <a:lnTo>
                    <a:pt x="453" y="194"/>
                  </a:lnTo>
                  <a:lnTo>
                    <a:pt x="453" y="473"/>
                  </a:lnTo>
                  <a:lnTo>
                    <a:pt x="0" y="277"/>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6" name="Freeform 12"/>
            <p:cNvSpPr/>
            <p:nvPr/>
          </p:nvSpPr>
          <p:spPr bwMode="auto">
            <a:xfrm>
              <a:off x="4089363" y="2562285"/>
              <a:ext cx="1313957" cy="562710"/>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7" name="Oval 36"/>
            <p:cNvSpPr>
              <a:spLocks noChangeArrowheads="1"/>
            </p:cNvSpPr>
            <p:nvPr/>
          </p:nvSpPr>
          <p:spPr bwMode="auto">
            <a:xfrm>
              <a:off x="5500488" y="2956761"/>
              <a:ext cx="140678" cy="14067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8" name="Freeform 37"/>
            <p:cNvSpPr/>
            <p:nvPr/>
          </p:nvSpPr>
          <p:spPr bwMode="auto">
            <a:xfrm>
              <a:off x="5636816" y="3004621"/>
              <a:ext cx="268303" cy="44959"/>
            </a:xfrm>
            <a:custGeom>
              <a:avLst/>
              <a:gdLst>
                <a:gd name="T0" fmla="*/ 78 w 78"/>
                <a:gd name="T1" fmla="*/ 0 h 13"/>
                <a:gd name="T2" fmla="*/ 0 w 78"/>
                <a:gd name="T3" fmla="*/ 0 h 13"/>
                <a:gd name="T4" fmla="*/ 1 w 78"/>
                <a:gd name="T5" fmla="*/ 6 h 13"/>
                <a:gd name="T6" fmla="*/ 0 w 78"/>
                <a:gd name="T7" fmla="*/ 13 h 13"/>
                <a:gd name="T8" fmla="*/ 78 w 78"/>
                <a:gd name="T9" fmla="*/ 13 h 13"/>
                <a:gd name="T10" fmla="*/ 78 w 78"/>
                <a:gd name="T11" fmla="*/ 0 h 13"/>
              </a:gdLst>
              <a:ahLst/>
              <a:cxnLst>
                <a:cxn ang="0">
                  <a:pos x="T0" y="T1"/>
                </a:cxn>
                <a:cxn ang="0">
                  <a:pos x="T2" y="T3"/>
                </a:cxn>
                <a:cxn ang="0">
                  <a:pos x="T4" y="T5"/>
                </a:cxn>
                <a:cxn ang="0">
                  <a:pos x="T6" y="T7"/>
                </a:cxn>
                <a:cxn ang="0">
                  <a:pos x="T8" y="T9"/>
                </a:cxn>
                <a:cxn ang="0">
                  <a:pos x="T10" y="T11"/>
                </a:cxn>
              </a:cxnLst>
              <a:rect l="0" t="0" r="r" b="b"/>
              <a:pathLst>
                <a:path w="78" h="13">
                  <a:moveTo>
                    <a:pt x="78" y="0"/>
                  </a:moveTo>
                  <a:cubicBezTo>
                    <a:pt x="0" y="0"/>
                    <a:pt x="0" y="0"/>
                    <a:pt x="0" y="0"/>
                  </a:cubicBezTo>
                  <a:cubicBezTo>
                    <a:pt x="0" y="2"/>
                    <a:pt x="1" y="4"/>
                    <a:pt x="1" y="6"/>
                  </a:cubicBezTo>
                  <a:cubicBezTo>
                    <a:pt x="1" y="9"/>
                    <a:pt x="0" y="11"/>
                    <a:pt x="0" y="13"/>
                  </a:cubicBezTo>
                  <a:cubicBezTo>
                    <a:pt x="78" y="13"/>
                    <a:pt x="78" y="13"/>
                    <a:pt x="78" y="13"/>
                  </a:cubicBezTo>
                  <a:cubicBezTo>
                    <a:pt x="78" y="0"/>
                    <a:pt x="78" y="0"/>
                    <a:pt x="7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49" name="Freeform 38"/>
            <p:cNvSpPr/>
            <p:nvPr/>
          </p:nvSpPr>
          <p:spPr bwMode="auto">
            <a:xfrm>
              <a:off x="5568651" y="3004621"/>
              <a:ext cx="72515" cy="44959"/>
            </a:xfrm>
            <a:custGeom>
              <a:avLst/>
              <a:gdLst>
                <a:gd name="T0" fmla="*/ 20 w 21"/>
                <a:gd name="T1" fmla="*/ 0 h 13"/>
                <a:gd name="T2" fmla="*/ 0 w 21"/>
                <a:gd name="T3" fmla="*/ 0 h 13"/>
                <a:gd name="T4" fmla="*/ 0 w 21"/>
                <a:gd name="T5" fmla="*/ 13 h 13"/>
                <a:gd name="T6" fmla="*/ 20 w 21"/>
                <a:gd name="T7" fmla="*/ 13 h 13"/>
                <a:gd name="T8" fmla="*/ 21 w 21"/>
                <a:gd name="T9" fmla="*/ 6 h 13"/>
                <a:gd name="T10" fmla="*/ 20 w 21"/>
                <a:gd name="T11" fmla="*/ 0 h 13"/>
              </a:gdLst>
              <a:ahLst/>
              <a:cxnLst>
                <a:cxn ang="0">
                  <a:pos x="T0" y="T1"/>
                </a:cxn>
                <a:cxn ang="0">
                  <a:pos x="T2" y="T3"/>
                </a:cxn>
                <a:cxn ang="0">
                  <a:pos x="T4" y="T5"/>
                </a:cxn>
                <a:cxn ang="0">
                  <a:pos x="T6" y="T7"/>
                </a:cxn>
                <a:cxn ang="0">
                  <a:pos x="T8" y="T9"/>
                </a:cxn>
                <a:cxn ang="0">
                  <a:pos x="T10" y="T11"/>
                </a:cxn>
              </a:cxnLst>
              <a:rect l="0" t="0" r="r" b="b"/>
              <a:pathLst>
                <a:path w="21" h="13">
                  <a:moveTo>
                    <a:pt x="20" y="0"/>
                  </a:moveTo>
                  <a:cubicBezTo>
                    <a:pt x="0" y="0"/>
                    <a:pt x="0" y="0"/>
                    <a:pt x="0" y="0"/>
                  </a:cubicBezTo>
                  <a:cubicBezTo>
                    <a:pt x="0" y="13"/>
                    <a:pt x="0" y="13"/>
                    <a:pt x="0" y="13"/>
                  </a:cubicBezTo>
                  <a:cubicBezTo>
                    <a:pt x="20" y="13"/>
                    <a:pt x="20" y="13"/>
                    <a:pt x="20" y="13"/>
                  </a:cubicBezTo>
                  <a:cubicBezTo>
                    <a:pt x="20" y="11"/>
                    <a:pt x="21" y="9"/>
                    <a:pt x="21" y="6"/>
                  </a:cubicBezTo>
                  <a:cubicBezTo>
                    <a:pt x="21" y="4"/>
                    <a:pt x="20" y="2"/>
                    <a:pt x="20"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0" name="Oval 39"/>
            <p:cNvSpPr>
              <a:spLocks noChangeArrowheads="1"/>
            </p:cNvSpPr>
            <p:nvPr/>
          </p:nvSpPr>
          <p:spPr bwMode="auto">
            <a:xfrm>
              <a:off x="5538196" y="2994469"/>
              <a:ext cx="60912" cy="62363"/>
            </a:xfrm>
            <a:prstGeom prst="ellipse">
              <a:avLst/>
            </a:prstGeom>
            <a:solidFill>
              <a:srgbClr val="E6EAE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1" name="Oval 40"/>
            <p:cNvSpPr>
              <a:spLocks noChangeArrowheads="1"/>
            </p:cNvSpPr>
            <p:nvPr/>
          </p:nvSpPr>
          <p:spPr bwMode="auto">
            <a:xfrm>
              <a:off x="5874661" y="2997369"/>
              <a:ext cx="62363" cy="59462"/>
            </a:xfrm>
            <a:prstGeom prst="ellipse">
              <a:avLst/>
            </a:prstGeom>
            <a:solidFill>
              <a:srgbClr val="45444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2" name="Freeform 43"/>
            <p:cNvSpPr>
              <a:spLocks noEditPoints="1"/>
            </p:cNvSpPr>
            <p:nvPr/>
          </p:nvSpPr>
          <p:spPr bwMode="auto">
            <a:xfrm>
              <a:off x="4299653" y="2997369"/>
              <a:ext cx="240747" cy="364022"/>
            </a:xfrm>
            <a:custGeom>
              <a:avLst/>
              <a:gdLst>
                <a:gd name="T0" fmla="*/ 63 w 70"/>
                <a:gd name="T1" fmla="*/ 23 h 106"/>
                <a:gd name="T2" fmla="*/ 51 w 70"/>
                <a:gd name="T3" fmla="*/ 38 h 106"/>
                <a:gd name="T4" fmla="*/ 42 w 70"/>
                <a:gd name="T5" fmla="*/ 25 h 106"/>
                <a:gd name="T6" fmla="*/ 42 w 70"/>
                <a:gd name="T7" fmla="*/ 24 h 106"/>
                <a:gd name="T8" fmla="*/ 41 w 70"/>
                <a:gd name="T9" fmla="*/ 25 h 106"/>
                <a:gd name="T10" fmla="*/ 33 w 70"/>
                <a:gd name="T11" fmla="*/ 35 h 106"/>
                <a:gd name="T12" fmla="*/ 34 w 70"/>
                <a:gd name="T13" fmla="*/ 37 h 106"/>
                <a:gd name="T14" fmla="*/ 42 w 70"/>
                <a:gd name="T15" fmla="*/ 28 h 106"/>
                <a:gd name="T16" fmla="*/ 51 w 70"/>
                <a:gd name="T17" fmla="*/ 40 h 106"/>
                <a:gd name="T18" fmla="*/ 51 w 70"/>
                <a:gd name="T19" fmla="*/ 41 h 106"/>
                <a:gd name="T20" fmla="*/ 52 w 70"/>
                <a:gd name="T21" fmla="*/ 41 h 106"/>
                <a:gd name="T22" fmla="*/ 64 w 70"/>
                <a:gd name="T23" fmla="*/ 26 h 106"/>
                <a:gd name="T24" fmla="*/ 63 w 70"/>
                <a:gd name="T25" fmla="*/ 23 h 106"/>
                <a:gd name="T26" fmla="*/ 18 w 70"/>
                <a:gd name="T27" fmla="*/ 13 h 106"/>
                <a:gd name="T28" fmla="*/ 8 w 70"/>
                <a:gd name="T29" fmla="*/ 26 h 106"/>
                <a:gd name="T30" fmla="*/ 13 w 70"/>
                <a:gd name="T31" fmla="*/ 43 h 106"/>
                <a:gd name="T32" fmla="*/ 5 w 70"/>
                <a:gd name="T33" fmla="*/ 52 h 106"/>
                <a:gd name="T34" fmla="*/ 29 w 70"/>
                <a:gd name="T35" fmla="*/ 62 h 106"/>
                <a:gd name="T36" fmla="*/ 29 w 70"/>
                <a:gd name="T37" fmla="*/ 98 h 106"/>
                <a:gd name="T38" fmla="*/ 47 w 70"/>
                <a:gd name="T39" fmla="*/ 78 h 106"/>
                <a:gd name="T40" fmla="*/ 47 w 70"/>
                <a:gd name="T41" fmla="*/ 68 h 106"/>
                <a:gd name="T42" fmla="*/ 44 w 70"/>
                <a:gd name="T43" fmla="*/ 66 h 106"/>
                <a:gd name="T44" fmla="*/ 41 w 70"/>
                <a:gd name="T45" fmla="*/ 67 h 106"/>
                <a:gd name="T46" fmla="*/ 33 w 70"/>
                <a:gd name="T47" fmla="*/ 73 h 106"/>
                <a:gd name="T48" fmla="*/ 24 w 70"/>
                <a:gd name="T49" fmla="*/ 48 h 106"/>
                <a:gd name="T50" fmla="*/ 29 w 70"/>
                <a:gd name="T51" fmla="*/ 35 h 106"/>
                <a:gd name="T52" fmla="*/ 18 w 70"/>
                <a:gd name="T53" fmla="*/ 13 h 106"/>
                <a:gd name="T54" fmla="*/ 28 w 70"/>
                <a:gd name="T55" fmla="*/ 64 h 106"/>
                <a:gd name="T56" fmla="*/ 0 w 70"/>
                <a:gd name="T57" fmla="*/ 52 h 106"/>
                <a:gd name="T58" fmla="*/ 0 w 70"/>
                <a:gd name="T59" fmla="*/ 94 h 106"/>
                <a:gd name="T60" fmla="*/ 3 w 70"/>
                <a:gd name="T61" fmla="*/ 96 h 106"/>
                <a:gd name="T62" fmla="*/ 3 w 70"/>
                <a:gd name="T63" fmla="*/ 59 h 106"/>
                <a:gd name="T64" fmla="*/ 25 w 70"/>
                <a:gd name="T65" fmla="*/ 68 h 106"/>
                <a:gd name="T66" fmla="*/ 25 w 70"/>
                <a:gd name="T67" fmla="*/ 105 h 106"/>
                <a:gd name="T68" fmla="*/ 28 w 70"/>
                <a:gd name="T69" fmla="*/ 106 h 106"/>
                <a:gd name="T70" fmla="*/ 28 w 70"/>
                <a:gd name="T71" fmla="*/ 64 h 106"/>
                <a:gd name="T72" fmla="*/ 70 w 70"/>
                <a:gd name="T73" fmla="*/ 17 h 106"/>
                <a:gd name="T74" fmla="*/ 27 w 70"/>
                <a:gd name="T75" fmla="*/ 0 h 106"/>
                <a:gd name="T76" fmla="*/ 27 w 70"/>
                <a:gd name="T77" fmla="*/ 16 h 106"/>
                <a:gd name="T78" fmla="*/ 30 w 70"/>
                <a:gd name="T79" fmla="*/ 23 h 106"/>
                <a:gd name="T80" fmla="*/ 30 w 70"/>
                <a:gd name="T81" fmla="*/ 6 h 106"/>
                <a:gd name="T82" fmla="*/ 67 w 70"/>
                <a:gd name="T83" fmla="*/ 21 h 106"/>
                <a:gd name="T84" fmla="*/ 67 w 70"/>
                <a:gd name="T85" fmla="*/ 53 h 106"/>
                <a:gd name="T86" fmla="*/ 32 w 70"/>
                <a:gd name="T87" fmla="*/ 39 h 106"/>
                <a:gd name="T88" fmla="*/ 31 w 70"/>
                <a:gd name="T89" fmla="*/ 44 h 106"/>
                <a:gd name="T90" fmla="*/ 47 w 70"/>
                <a:gd name="T91" fmla="*/ 50 h 106"/>
                <a:gd name="T92" fmla="*/ 47 w 70"/>
                <a:gd name="T93" fmla="*/ 54 h 106"/>
                <a:gd name="T94" fmla="*/ 43 w 70"/>
                <a:gd name="T95" fmla="*/ 52 h 106"/>
                <a:gd name="T96" fmla="*/ 43 w 70"/>
                <a:gd name="T97" fmla="*/ 57 h 106"/>
                <a:gd name="T98" fmla="*/ 55 w 70"/>
                <a:gd name="T99" fmla="*/ 63 h 106"/>
                <a:gd name="T100" fmla="*/ 55 w 70"/>
                <a:gd name="T101" fmla="*/ 57 h 106"/>
                <a:gd name="T102" fmla="*/ 50 w 70"/>
                <a:gd name="T103" fmla="*/ 55 h 106"/>
                <a:gd name="T104" fmla="*/ 50 w 70"/>
                <a:gd name="T105" fmla="*/ 52 h 106"/>
                <a:gd name="T106" fmla="*/ 70 w 70"/>
                <a:gd name="T107" fmla="*/ 60 h 106"/>
                <a:gd name="T108" fmla="*/ 70 w 70"/>
                <a:gd name="T109" fmla="*/ 1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106">
                  <a:moveTo>
                    <a:pt x="63" y="23"/>
                  </a:moveTo>
                  <a:cubicBezTo>
                    <a:pt x="51" y="38"/>
                    <a:pt x="51" y="38"/>
                    <a:pt x="51" y="38"/>
                  </a:cubicBezTo>
                  <a:cubicBezTo>
                    <a:pt x="42" y="25"/>
                    <a:pt x="42" y="25"/>
                    <a:pt x="42" y="25"/>
                  </a:cubicBezTo>
                  <a:cubicBezTo>
                    <a:pt x="42" y="24"/>
                    <a:pt x="42" y="24"/>
                    <a:pt x="42" y="24"/>
                  </a:cubicBezTo>
                  <a:cubicBezTo>
                    <a:pt x="41" y="25"/>
                    <a:pt x="41" y="25"/>
                    <a:pt x="41" y="25"/>
                  </a:cubicBezTo>
                  <a:cubicBezTo>
                    <a:pt x="33" y="35"/>
                    <a:pt x="33" y="35"/>
                    <a:pt x="33" y="35"/>
                  </a:cubicBezTo>
                  <a:cubicBezTo>
                    <a:pt x="34" y="37"/>
                    <a:pt x="34" y="37"/>
                    <a:pt x="34" y="37"/>
                  </a:cubicBezTo>
                  <a:cubicBezTo>
                    <a:pt x="42" y="28"/>
                    <a:pt x="42" y="28"/>
                    <a:pt x="42" y="28"/>
                  </a:cubicBezTo>
                  <a:cubicBezTo>
                    <a:pt x="51" y="40"/>
                    <a:pt x="51" y="40"/>
                    <a:pt x="51" y="40"/>
                  </a:cubicBezTo>
                  <a:cubicBezTo>
                    <a:pt x="51" y="41"/>
                    <a:pt x="51" y="41"/>
                    <a:pt x="51" y="41"/>
                  </a:cubicBezTo>
                  <a:cubicBezTo>
                    <a:pt x="52" y="41"/>
                    <a:pt x="52" y="41"/>
                    <a:pt x="52" y="41"/>
                  </a:cubicBezTo>
                  <a:cubicBezTo>
                    <a:pt x="64" y="26"/>
                    <a:pt x="64" y="26"/>
                    <a:pt x="64" y="26"/>
                  </a:cubicBezTo>
                  <a:lnTo>
                    <a:pt x="63" y="23"/>
                  </a:lnTo>
                  <a:close/>
                  <a:moveTo>
                    <a:pt x="18" y="13"/>
                  </a:moveTo>
                  <a:cubicBezTo>
                    <a:pt x="13" y="10"/>
                    <a:pt x="8" y="16"/>
                    <a:pt x="8" y="26"/>
                  </a:cubicBezTo>
                  <a:cubicBezTo>
                    <a:pt x="8" y="33"/>
                    <a:pt x="10" y="39"/>
                    <a:pt x="13" y="43"/>
                  </a:cubicBezTo>
                  <a:cubicBezTo>
                    <a:pt x="10" y="45"/>
                    <a:pt x="7" y="48"/>
                    <a:pt x="5" y="52"/>
                  </a:cubicBezTo>
                  <a:cubicBezTo>
                    <a:pt x="29" y="62"/>
                    <a:pt x="29" y="62"/>
                    <a:pt x="29" y="62"/>
                  </a:cubicBezTo>
                  <a:cubicBezTo>
                    <a:pt x="29" y="98"/>
                    <a:pt x="29" y="98"/>
                    <a:pt x="29" y="98"/>
                  </a:cubicBezTo>
                  <a:cubicBezTo>
                    <a:pt x="47" y="78"/>
                    <a:pt x="47" y="78"/>
                    <a:pt x="47" y="78"/>
                  </a:cubicBezTo>
                  <a:cubicBezTo>
                    <a:pt x="49" y="76"/>
                    <a:pt x="48" y="72"/>
                    <a:pt x="47" y="68"/>
                  </a:cubicBezTo>
                  <a:cubicBezTo>
                    <a:pt x="46" y="67"/>
                    <a:pt x="45" y="66"/>
                    <a:pt x="44" y="66"/>
                  </a:cubicBezTo>
                  <a:cubicBezTo>
                    <a:pt x="43" y="65"/>
                    <a:pt x="42" y="65"/>
                    <a:pt x="41" y="67"/>
                  </a:cubicBezTo>
                  <a:cubicBezTo>
                    <a:pt x="33" y="73"/>
                    <a:pt x="33" y="73"/>
                    <a:pt x="33" y="73"/>
                  </a:cubicBezTo>
                  <a:cubicBezTo>
                    <a:pt x="32" y="65"/>
                    <a:pt x="29" y="56"/>
                    <a:pt x="24" y="48"/>
                  </a:cubicBezTo>
                  <a:cubicBezTo>
                    <a:pt x="27" y="46"/>
                    <a:pt x="29" y="41"/>
                    <a:pt x="29" y="35"/>
                  </a:cubicBezTo>
                  <a:cubicBezTo>
                    <a:pt x="29" y="25"/>
                    <a:pt x="24" y="15"/>
                    <a:pt x="18" y="13"/>
                  </a:cubicBezTo>
                  <a:close/>
                  <a:moveTo>
                    <a:pt x="28" y="64"/>
                  </a:moveTo>
                  <a:cubicBezTo>
                    <a:pt x="0" y="52"/>
                    <a:pt x="0" y="52"/>
                    <a:pt x="0" y="52"/>
                  </a:cubicBezTo>
                  <a:cubicBezTo>
                    <a:pt x="0" y="94"/>
                    <a:pt x="0" y="94"/>
                    <a:pt x="0" y="94"/>
                  </a:cubicBezTo>
                  <a:cubicBezTo>
                    <a:pt x="3" y="96"/>
                    <a:pt x="3" y="96"/>
                    <a:pt x="3" y="96"/>
                  </a:cubicBezTo>
                  <a:cubicBezTo>
                    <a:pt x="3" y="59"/>
                    <a:pt x="3" y="59"/>
                    <a:pt x="3" y="59"/>
                  </a:cubicBezTo>
                  <a:cubicBezTo>
                    <a:pt x="25" y="68"/>
                    <a:pt x="25" y="68"/>
                    <a:pt x="25" y="68"/>
                  </a:cubicBezTo>
                  <a:cubicBezTo>
                    <a:pt x="25" y="105"/>
                    <a:pt x="25" y="105"/>
                    <a:pt x="25" y="105"/>
                  </a:cubicBezTo>
                  <a:cubicBezTo>
                    <a:pt x="28" y="106"/>
                    <a:pt x="28" y="106"/>
                    <a:pt x="28" y="106"/>
                  </a:cubicBezTo>
                  <a:lnTo>
                    <a:pt x="28" y="64"/>
                  </a:lnTo>
                  <a:close/>
                  <a:moveTo>
                    <a:pt x="70" y="17"/>
                  </a:moveTo>
                  <a:cubicBezTo>
                    <a:pt x="27" y="0"/>
                    <a:pt x="27" y="0"/>
                    <a:pt x="27" y="0"/>
                  </a:cubicBezTo>
                  <a:cubicBezTo>
                    <a:pt x="27" y="16"/>
                    <a:pt x="27" y="16"/>
                    <a:pt x="27" y="16"/>
                  </a:cubicBezTo>
                  <a:cubicBezTo>
                    <a:pt x="28" y="18"/>
                    <a:pt x="29" y="21"/>
                    <a:pt x="30" y="23"/>
                  </a:cubicBezTo>
                  <a:cubicBezTo>
                    <a:pt x="30" y="6"/>
                    <a:pt x="30" y="6"/>
                    <a:pt x="30" y="6"/>
                  </a:cubicBezTo>
                  <a:cubicBezTo>
                    <a:pt x="67" y="21"/>
                    <a:pt x="67" y="21"/>
                    <a:pt x="67" y="21"/>
                  </a:cubicBezTo>
                  <a:cubicBezTo>
                    <a:pt x="67" y="53"/>
                    <a:pt x="67" y="53"/>
                    <a:pt x="67" y="53"/>
                  </a:cubicBezTo>
                  <a:cubicBezTo>
                    <a:pt x="32" y="39"/>
                    <a:pt x="32" y="39"/>
                    <a:pt x="32" y="39"/>
                  </a:cubicBezTo>
                  <a:cubicBezTo>
                    <a:pt x="32" y="40"/>
                    <a:pt x="31" y="42"/>
                    <a:pt x="31" y="44"/>
                  </a:cubicBezTo>
                  <a:cubicBezTo>
                    <a:pt x="47" y="50"/>
                    <a:pt x="47" y="50"/>
                    <a:pt x="47" y="50"/>
                  </a:cubicBezTo>
                  <a:cubicBezTo>
                    <a:pt x="47" y="54"/>
                    <a:pt x="47" y="54"/>
                    <a:pt x="47" y="54"/>
                  </a:cubicBezTo>
                  <a:cubicBezTo>
                    <a:pt x="43" y="52"/>
                    <a:pt x="43" y="52"/>
                    <a:pt x="43" y="52"/>
                  </a:cubicBezTo>
                  <a:cubicBezTo>
                    <a:pt x="43" y="57"/>
                    <a:pt x="43" y="57"/>
                    <a:pt x="43" y="57"/>
                  </a:cubicBezTo>
                  <a:cubicBezTo>
                    <a:pt x="55" y="63"/>
                    <a:pt x="55" y="63"/>
                    <a:pt x="55" y="63"/>
                  </a:cubicBezTo>
                  <a:cubicBezTo>
                    <a:pt x="55" y="57"/>
                    <a:pt x="55" y="57"/>
                    <a:pt x="55" y="57"/>
                  </a:cubicBezTo>
                  <a:cubicBezTo>
                    <a:pt x="50" y="55"/>
                    <a:pt x="50" y="55"/>
                    <a:pt x="50" y="55"/>
                  </a:cubicBezTo>
                  <a:cubicBezTo>
                    <a:pt x="50" y="52"/>
                    <a:pt x="50" y="52"/>
                    <a:pt x="50" y="52"/>
                  </a:cubicBezTo>
                  <a:cubicBezTo>
                    <a:pt x="70" y="60"/>
                    <a:pt x="70" y="60"/>
                    <a:pt x="70" y="60"/>
                  </a:cubicBezTo>
                  <a:lnTo>
                    <a:pt x="70" y="17"/>
                  </a:lnTo>
                  <a:close/>
                </a:path>
              </a:pathLst>
            </a:custGeom>
            <a:solidFill>
              <a:schemeClr val="bg1"/>
            </a:solidFill>
            <a:ln>
              <a:noFill/>
            </a:ln>
          </p:spPr>
          <p:txBody>
            <a:bodyPr vert="horz" wrap="square" lIns="68580" tIns="34290" rIns="68580" bIns="34290" numCol="1" anchor="t" anchorCtr="0" compatLnSpc="1"/>
            <a:lstStyle/>
            <a:p>
              <a:endParaRPr lang="zh-CN" altLang="en-US" sz="1200">
                <a:solidFill>
                  <a:schemeClr val="tx1">
                    <a:lumMod val="75000"/>
                    <a:lumOff val="25000"/>
                  </a:schemeClr>
                </a:solidFill>
              </a:endParaRPr>
            </a:p>
          </p:txBody>
        </p:sp>
        <p:sp>
          <p:nvSpPr>
            <p:cNvPr id="53" name="文本框 131"/>
            <p:cNvSpPr txBox="1"/>
            <p:nvPr/>
          </p:nvSpPr>
          <p:spPr>
            <a:xfrm>
              <a:off x="5586055" y="2658289"/>
              <a:ext cx="404598" cy="376910"/>
            </a:xfrm>
            <a:prstGeom prst="rect">
              <a:avLst/>
            </a:prstGeom>
            <a:noFill/>
          </p:spPr>
          <p:txBody>
            <a:bodyPr wrap="none" lIns="68580" tIns="34290" rIns="68580" bIns="34290" rtlCol="0">
              <a:spAutoFit/>
            </a:bodyPr>
            <a:lstStyle/>
            <a:p>
              <a:r>
                <a:rPr lang="en-US" altLang="zh-CN" sz="2000" dirty="0">
                  <a:solidFill>
                    <a:schemeClr val="tx1">
                      <a:lumMod val="75000"/>
                      <a:lumOff val="25000"/>
                    </a:schemeClr>
                  </a:solidFill>
                  <a:latin typeface="Impact" panose="020B0806030902050204" pitchFamily="34" charset="0"/>
                  <a:cs typeface="Aharoni" panose="02010803020104030203" pitchFamily="2" charset="-79"/>
                </a:rPr>
                <a:t>02</a:t>
              </a:r>
              <a:endParaRPr lang="zh-CN" altLang="en-US" sz="2000" dirty="0">
                <a:solidFill>
                  <a:schemeClr val="tx1">
                    <a:lumMod val="75000"/>
                    <a:lumOff val="25000"/>
                  </a:schemeClr>
                </a:solidFill>
                <a:latin typeface="Impact" panose="020B0806030902050204" pitchFamily="34" charset="0"/>
                <a:cs typeface="Aharoni" panose="02010803020104030203" pitchFamily="2" charset="-79"/>
              </a:endParaRPr>
            </a:p>
          </p:txBody>
        </p:sp>
      </p:grpSp>
      <p:sp>
        <p:nvSpPr>
          <p:cNvPr id="55" name="文本框 8"/>
          <p:cNvSpPr txBox="1"/>
          <p:nvPr/>
        </p:nvSpPr>
        <p:spPr>
          <a:xfrm>
            <a:off x="1281204" y="3625805"/>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8"/>
          <p:cNvSpPr txBox="1"/>
          <p:nvPr/>
        </p:nvSpPr>
        <p:spPr>
          <a:xfrm>
            <a:off x="6076049" y="2761709"/>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8"/>
          <p:cNvSpPr txBox="1"/>
          <p:nvPr/>
        </p:nvSpPr>
        <p:spPr>
          <a:xfrm>
            <a:off x="1293287" y="1969831"/>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8"/>
          <p:cNvSpPr txBox="1"/>
          <p:nvPr/>
        </p:nvSpPr>
        <p:spPr>
          <a:xfrm>
            <a:off x="6080441" y="1275929"/>
            <a:ext cx="2163967"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请在此输入你的标题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请在此粘贴或者输入你的文字内容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457753" y="4716725"/>
            <a:ext cx="2228495" cy="261610"/>
          </a:xfrm>
          <a:prstGeom prst="rect">
            <a:avLst/>
          </a:prstGeom>
          <a:noFill/>
        </p:spPr>
        <p:txBody>
          <a:bodyPr wrap="none" rtlCol="0">
            <a:spAutoFit/>
          </a:bodyPr>
          <a:lstStyle/>
          <a:p>
            <a:r>
              <a:rPr lang="zh-CN" altLang="en-US" sz="1100" dirty="0" smtClean="0"/>
              <a:t>小芥末素材 </a:t>
            </a:r>
            <a:r>
              <a:rPr lang="en-US" altLang="zh-CN" sz="1100" dirty="0" smtClean="0"/>
              <a:t>rosyhouse.taobao.com</a:t>
            </a:r>
            <a:endParaRPr lang="zh-CN" altLang="en-US" sz="1100" dirty="0"/>
          </a:p>
        </p:txBody>
      </p:sp>
    </p:spTree>
    <p:extLst>
      <p:ext uri="{BB962C8B-B14F-4D97-AF65-F5344CB8AC3E}">
        <p14:creationId xmlns:p14="http://schemas.microsoft.com/office/powerpoint/2010/main" val="391655626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500" fill="hold"/>
                                        <p:tgtEl>
                                          <p:spTgt spid="56"/>
                                        </p:tgtEl>
                                        <p:attrNameLst>
                                          <p:attrName>ppt_x</p:attrName>
                                        </p:attrNameLst>
                                      </p:cBhvr>
                                      <p:tavLst>
                                        <p:tav tm="0">
                                          <p:val>
                                            <p:strVal val="1+#ppt_w/2"/>
                                          </p:val>
                                        </p:tav>
                                        <p:tav tm="100000">
                                          <p:val>
                                            <p:strVal val="#ppt_x"/>
                                          </p:val>
                                        </p:tav>
                                      </p:tavLst>
                                    </p:anim>
                                    <p:anim calcmode="lin" valueType="num">
                                      <p:cBhvr additive="base">
                                        <p:cTn id="33" dur="500" fill="hold"/>
                                        <p:tgtEl>
                                          <p:spTgt spid="5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0-#ppt_w/2"/>
                                          </p:val>
                                        </p:tav>
                                        <p:tav tm="100000">
                                          <p:val>
                                            <p:strVal val="#ppt_x"/>
                                          </p:val>
                                        </p:tav>
                                      </p:tavLst>
                                    </p:anim>
                                    <p:anim calcmode="lin" valueType="num">
                                      <p:cBhvr additive="base">
                                        <p:cTn id="38" dur="500" fill="hold"/>
                                        <p:tgtEl>
                                          <p:spTgt spid="5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500" fill="hold"/>
                                        <p:tgtEl>
                                          <p:spTgt spid="58"/>
                                        </p:tgtEl>
                                        <p:attrNameLst>
                                          <p:attrName>ppt_x</p:attrName>
                                        </p:attrNameLst>
                                      </p:cBhvr>
                                      <p:tavLst>
                                        <p:tav tm="0">
                                          <p:val>
                                            <p:strVal val="1+#ppt_w/2"/>
                                          </p:val>
                                        </p:tav>
                                        <p:tav tm="100000">
                                          <p:val>
                                            <p:strVal val="#ppt_x"/>
                                          </p:val>
                                        </p:tav>
                                      </p:tavLst>
                                    </p:anim>
                                    <p:anim calcmode="lin" valueType="num">
                                      <p:cBhvr additive="base">
                                        <p:cTn id="43"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3"/>
          <p:cNvSpPr/>
          <p:nvPr/>
        </p:nvSpPr>
        <p:spPr bwMode="auto">
          <a:xfrm rot="20192702" flipH="1">
            <a:off x="5682931" y="842456"/>
            <a:ext cx="686590" cy="570021"/>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bg1">
              <a:lumMod val="75000"/>
            </a:schemeClr>
          </a:solidFill>
          <a:ln>
            <a:noFill/>
          </a:ln>
        </p:spPr>
        <p:txBody>
          <a:bodyPr vert="horz" wrap="square" lIns="68577" tIns="34289" rIns="68577" bIns="34289" numCol="1" anchor="t" anchorCtr="0" compatLnSpc="1"/>
          <a:lstStyle/>
          <a:p>
            <a:endParaRPr lang="id-ID" sz="1400" dirty="0"/>
          </a:p>
        </p:txBody>
      </p:sp>
      <p:sp>
        <p:nvSpPr>
          <p:cNvPr id="3" name="Freeform 36"/>
          <p:cNvSpPr/>
          <p:nvPr/>
        </p:nvSpPr>
        <p:spPr bwMode="auto">
          <a:xfrm rot="1695130">
            <a:off x="6864448" y="1473346"/>
            <a:ext cx="324744" cy="416841"/>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4"/>
          </a:solidFill>
          <a:ln>
            <a:noFill/>
          </a:ln>
        </p:spPr>
        <p:txBody>
          <a:bodyPr vert="horz" wrap="square" lIns="68577" tIns="34289" rIns="68577" bIns="34289" numCol="1" anchor="t" anchorCtr="0" compatLnSpc="1"/>
          <a:lstStyle/>
          <a:p>
            <a:endParaRPr lang="id-ID" sz="1400" dirty="0"/>
          </a:p>
        </p:txBody>
      </p:sp>
      <p:sp>
        <p:nvSpPr>
          <p:cNvPr id="4" name="Freeform 30"/>
          <p:cNvSpPr/>
          <p:nvPr/>
        </p:nvSpPr>
        <p:spPr bwMode="auto">
          <a:xfrm rot="19798984">
            <a:off x="5739771" y="991108"/>
            <a:ext cx="1186880" cy="89231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65000"/>
            </a:schemeClr>
          </a:solidFill>
          <a:ln>
            <a:noFill/>
          </a:ln>
        </p:spPr>
        <p:txBody>
          <a:bodyPr vert="horz" wrap="square" lIns="68577" tIns="34289" rIns="68577" bIns="34289" numCol="1" anchor="t" anchorCtr="0" compatLnSpc="1"/>
          <a:lstStyle/>
          <a:p>
            <a:endParaRPr lang="id-ID" sz="1400" dirty="0"/>
          </a:p>
        </p:txBody>
      </p:sp>
      <p:sp>
        <p:nvSpPr>
          <p:cNvPr id="5" name="Freeform 36"/>
          <p:cNvSpPr/>
          <p:nvPr/>
        </p:nvSpPr>
        <p:spPr bwMode="auto">
          <a:xfrm rot="20742510">
            <a:off x="5475532" y="1470905"/>
            <a:ext cx="324744" cy="416841"/>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4"/>
          </a:solidFill>
          <a:ln>
            <a:noFill/>
          </a:ln>
        </p:spPr>
        <p:txBody>
          <a:bodyPr vert="horz" wrap="square" lIns="68577" tIns="34289" rIns="68577" bIns="34289" numCol="1" anchor="t" anchorCtr="0" compatLnSpc="1"/>
          <a:lstStyle/>
          <a:p>
            <a:endParaRPr lang="id-ID" sz="1400" dirty="0"/>
          </a:p>
        </p:txBody>
      </p:sp>
      <p:sp>
        <p:nvSpPr>
          <p:cNvPr id="6" name="Freeform 30"/>
          <p:cNvSpPr/>
          <p:nvPr/>
        </p:nvSpPr>
        <p:spPr bwMode="auto">
          <a:xfrm rot="1801016" flipH="1">
            <a:off x="5194421" y="2769344"/>
            <a:ext cx="772011" cy="580409"/>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65000"/>
            </a:schemeClr>
          </a:solidFill>
          <a:ln>
            <a:noFill/>
          </a:ln>
        </p:spPr>
        <p:txBody>
          <a:bodyPr vert="horz" wrap="square" lIns="68577" tIns="34289" rIns="68577" bIns="34289" numCol="1" anchor="t" anchorCtr="0" compatLnSpc="1"/>
          <a:lstStyle/>
          <a:p>
            <a:endParaRPr lang="id-ID" sz="1400" dirty="0"/>
          </a:p>
        </p:txBody>
      </p:sp>
      <p:sp>
        <p:nvSpPr>
          <p:cNvPr id="7" name="Freeform 29"/>
          <p:cNvSpPr/>
          <p:nvPr/>
        </p:nvSpPr>
        <p:spPr bwMode="auto">
          <a:xfrm>
            <a:off x="5864443" y="2172355"/>
            <a:ext cx="1217226" cy="829008"/>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bg1">
              <a:lumMod val="50000"/>
            </a:schemeClr>
          </a:solidFill>
          <a:ln>
            <a:noFill/>
          </a:ln>
        </p:spPr>
        <p:txBody>
          <a:bodyPr vert="horz" wrap="square" lIns="68577" tIns="34289" rIns="68577" bIns="34289" numCol="1" anchor="t" anchorCtr="0" compatLnSpc="1"/>
          <a:lstStyle/>
          <a:p>
            <a:endParaRPr lang="id-ID" sz="1400" dirty="0"/>
          </a:p>
        </p:txBody>
      </p:sp>
      <p:sp>
        <p:nvSpPr>
          <p:cNvPr id="8" name="Freeform 31"/>
          <p:cNvSpPr/>
          <p:nvPr/>
        </p:nvSpPr>
        <p:spPr bwMode="auto">
          <a:xfrm>
            <a:off x="5237664" y="1391043"/>
            <a:ext cx="113547" cy="436081"/>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bg1">
              <a:lumMod val="50000"/>
            </a:schemeClr>
          </a:solidFill>
          <a:ln>
            <a:noFill/>
          </a:ln>
        </p:spPr>
        <p:txBody>
          <a:bodyPr vert="horz" wrap="square" lIns="68577" tIns="34289" rIns="68577" bIns="34289" numCol="1" anchor="t" anchorCtr="0" compatLnSpc="1"/>
          <a:lstStyle/>
          <a:p>
            <a:endParaRPr lang="id-ID" sz="1400" dirty="0"/>
          </a:p>
        </p:txBody>
      </p:sp>
      <p:sp>
        <p:nvSpPr>
          <p:cNvPr id="9" name="Freeform 24"/>
          <p:cNvSpPr/>
          <p:nvPr/>
        </p:nvSpPr>
        <p:spPr bwMode="auto">
          <a:xfrm>
            <a:off x="4892481" y="2781049"/>
            <a:ext cx="161237" cy="1598960"/>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bg1">
              <a:lumMod val="50000"/>
            </a:schemeClr>
          </a:solidFill>
          <a:ln>
            <a:noFill/>
          </a:ln>
        </p:spPr>
        <p:txBody>
          <a:bodyPr vert="horz" wrap="square" lIns="68577" tIns="34289" rIns="68577" bIns="34289" numCol="1" anchor="t" anchorCtr="0" compatLnSpc="1"/>
          <a:lstStyle/>
          <a:p>
            <a:endParaRPr lang="id-ID" sz="1400" dirty="0"/>
          </a:p>
        </p:txBody>
      </p:sp>
      <p:sp>
        <p:nvSpPr>
          <p:cNvPr id="10" name="Freeform 25"/>
          <p:cNvSpPr/>
          <p:nvPr/>
        </p:nvSpPr>
        <p:spPr bwMode="auto">
          <a:xfrm>
            <a:off x="6096081" y="3087667"/>
            <a:ext cx="138527" cy="1292343"/>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bg1">
              <a:lumMod val="50000"/>
            </a:schemeClr>
          </a:solidFill>
          <a:ln>
            <a:noFill/>
          </a:ln>
        </p:spPr>
        <p:txBody>
          <a:bodyPr vert="horz" wrap="square" lIns="68577" tIns="34289" rIns="68577" bIns="34289" numCol="1" anchor="t" anchorCtr="0" compatLnSpc="1"/>
          <a:lstStyle/>
          <a:p>
            <a:endParaRPr lang="id-ID" sz="1400" dirty="0"/>
          </a:p>
        </p:txBody>
      </p:sp>
      <p:sp>
        <p:nvSpPr>
          <p:cNvPr id="11" name="Freeform 26"/>
          <p:cNvSpPr/>
          <p:nvPr/>
        </p:nvSpPr>
        <p:spPr bwMode="auto">
          <a:xfrm>
            <a:off x="5830380" y="2726540"/>
            <a:ext cx="109005" cy="1414990"/>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bg1">
              <a:lumMod val="50000"/>
            </a:schemeClr>
          </a:solidFill>
          <a:ln>
            <a:noFill/>
          </a:ln>
        </p:spPr>
        <p:txBody>
          <a:bodyPr vert="horz" wrap="square" lIns="68577" tIns="34289" rIns="68577" bIns="34289" numCol="1" anchor="t" anchorCtr="0" compatLnSpc="1"/>
          <a:lstStyle/>
          <a:p>
            <a:endParaRPr lang="id-ID" sz="1400" dirty="0"/>
          </a:p>
        </p:txBody>
      </p:sp>
      <p:sp>
        <p:nvSpPr>
          <p:cNvPr id="12" name="Freeform 27"/>
          <p:cNvSpPr>
            <a:spLocks noEditPoints="1"/>
          </p:cNvSpPr>
          <p:nvPr/>
        </p:nvSpPr>
        <p:spPr bwMode="auto">
          <a:xfrm>
            <a:off x="4962879" y="4028086"/>
            <a:ext cx="1219496" cy="1049318"/>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bg1">
              <a:lumMod val="50000"/>
            </a:schemeClr>
          </a:solidFill>
          <a:ln>
            <a:noFill/>
          </a:ln>
        </p:spPr>
        <p:txBody>
          <a:bodyPr vert="horz" wrap="square" lIns="68577" tIns="34289" rIns="68577" bIns="34289" numCol="1" anchor="t" anchorCtr="0" compatLnSpc="1"/>
          <a:lstStyle/>
          <a:p>
            <a:endParaRPr lang="id-ID" sz="1400" dirty="0"/>
          </a:p>
        </p:txBody>
      </p:sp>
      <p:sp>
        <p:nvSpPr>
          <p:cNvPr id="13" name="Freeform 28"/>
          <p:cNvSpPr/>
          <p:nvPr/>
        </p:nvSpPr>
        <p:spPr bwMode="auto">
          <a:xfrm>
            <a:off x="3766164" y="1681047"/>
            <a:ext cx="1357952" cy="1249905"/>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1"/>
          </a:solidFill>
          <a:ln>
            <a:noFill/>
          </a:ln>
        </p:spPr>
        <p:txBody>
          <a:bodyPr vert="horz" wrap="square" lIns="68577" tIns="34289" rIns="68577" bIns="34289" numCol="1" anchor="t" anchorCtr="0" compatLnSpc="1"/>
          <a:lstStyle/>
          <a:p>
            <a:endParaRPr lang="id-ID" sz="1400" dirty="0"/>
          </a:p>
        </p:txBody>
      </p:sp>
      <p:sp>
        <p:nvSpPr>
          <p:cNvPr id="14" name="Freeform 30"/>
          <p:cNvSpPr/>
          <p:nvPr/>
        </p:nvSpPr>
        <p:spPr bwMode="auto">
          <a:xfrm>
            <a:off x="6030222" y="1713562"/>
            <a:ext cx="1326231" cy="99708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4"/>
          </a:solidFill>
          <a:ln>
            <a:noFill/>
          </a:ln>
        </p:spPr>
        <p:txBody>
          <a:bodyPr vert="horz" wrap="square" lIns="68577" tIns="34289" rIns="68577" bIns="34289" numCol="1" anchor="t" anchorCtr="0" compatLnSpc="1"/>
          <a:lstStyle/>
          <a:p>
            <a:endParaRPr lang="id-ID" sz="1400" dirty="0"/>
          </a:p>
        </p:txBody>
      </p:sp>
      <p:sp>
        <p:nvSpPr>
          <p:cNvPr id="15" name="Freeform 32"/>
          <p:cNvSpPr/>
          <p:nvPr/>
        </p:nvSpPr>
        <p:spPr bwMode="auto">
          <a:xfrm>
            <a:off x="5226307" y="2526667"/>
            <a:ext cx="81754" cy="1614861"/>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bg1">
              <a:lumMod val="50000"/>
            </a:schemeClr>
          </a:solidFill>
          <a:ln>
            <a:noFill/>
          </a:ln>
        </p:spPr>
        <p:txBody>
          <a:bodyPr vert="horz" wrap="square" lIns="68577" tIns="34289" rIns="68577" bIns="34289" numCol="1" anchor="t" anchorCtr="0" compatLnSpc="1"/>
          <a:lstStyle/>
          <a:p>
            <a:endParaRPr lang="id-ID" sz="1400" dirty="0"/>
          </a:p>
        </p:txBody>
      </p:sp>
      <p:sp>
        <p:nvSpPr>
          <p:cNvPr id="16" name="Freeform 33"/>
          <p:cNvSpPr/>
          <p:nvPr/>
        </p:nvSpPr>
        <p:spPr bwMode="auto">
          <a:xfrm>
            <a:off x="5198660" y="2053902"/>
            <a:ext cx="815664" cy="677181"/>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2"/>
          </a:solidFill>
          <a:ln>
            <a:noFill/>
          </a:ln>
        </p:spPr>
        <p:txBody>
          <a:bodyPr vert="horz" wrap="square" lIns="68577" tIns="34289" rIns="68577" bIns="34289" numCol="1" anchor="t" anchorCtr="0" compatLnSpc="1"/>
          <a:lstStyle/>
          <a:p>
            <a:endParaRPr lang="id-ID" sz="1400" dirty="0"/>
          </a:p>
        </p:txBody>
      </p:sp>
      <p:sp>
        <p:nvSpPr>
          <p:cNvPr id="17" name="Freeform 34"/>
          <p:cNvSpPr/>
          <p:nvPr/>
        </p:nvSpPr>
        <p:spPr bwMode="auto">
          <a:xfrm>
            <a:off x="4596390" y="1457355"/>
            <a:ext cx="420124" cy="561000"/>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4"/>
          </a:solidFill>
          <a:ln>
            <a:noFill/>
          </a:ln>
        </p:spPr>
        <p:txBody>
          <a:bodyPr vert="horz" wrap="square" lIns="68577" tIns="34289" rIns="68577" bIns="34289" numCol="1" anchor="t" anchorCtr="0" compatLnSpc="1"/>
          <a:lstStyle/>
          <a:p>
            <a:endParaRPr lang="id-ID" sz="1400" dirty="0"/>
          </a:p>
        </p:txBody>
      </p:sp>
      <p:sp>
        <p:nvSpPr>
          <p:cNvPr id="18" name="Freeform 35"/>
          <p:cNvSpPr/>
          <p:nvPr/>
        </p:nvSpPr>
        <p:spPr bwMode="auto">
          <a:xfrm>
            <a:off x="6111976" y="2915052"/>
            <a:ext cx="501878" cy="479235"/>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accent1"/>
          </a:solidFill>
          <a:ln>
            <a:noFill/>
          </a:ln>
        </p:spPr>
        <p:txBody>
          <a:bodyPr vert="horz" wrap="square" lIns="68577" tIns="34289" rIns="68577" bIns="34289" numCol="1" anchor="t" anchorCtr="0" compatLnSpc="1"/>
          <a:lstStyle/>
          <a:p>
            <a:endParaRPr lang="id-ID" sz="1400" dirty="0"/>
          </a:p>
        </p:txBody>
      </p:sp>
      <p:sp>
        <p:nvSpPr>
          <p:cNvPr id="19" name="Freeform 36"/>
          <p:cNvSpPr/>
          <p:nvPr/>
        </p:nvSpPr>
        <p:spPr bwMode="auto">
          <a:xfrm>
            <a:off x="5027852" y="1662674"/>
            <a:ext cx="424665" cy="545101"/>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bg1">
              <a:lumMod val="65000"/>
            </a:schemeClr>
          </a:solidFill>
          <a:ln>
            <a:noFill/>
          </a:ln>
        </p:spPr>
        <p:txBody>
          <a:bodyPr vert="horz" wrap="square" lIns="68577" tIns="34289" rIns="68577" bIns="34289" numCol="1" anchor="t" anchorCtr="0" compatLnSpc="1"/>
          <a:lstStyle/>
          <a:p>
            <a:endParaRPr lang="id-ID" sz="1400" dirty="0"/>
          </a:p>
        </p:txBody>
      </p:sp>
      <p:sp>
        <p:nvSpPr>
          <p:cNvPr id="20" name="Freeform 37"/>
          <p:cNvSpPr/>
          <p:nvPr/>
        </p:nvSpPr>
        <p:spPr bwMode="auto">
          <a:xfrm>
            <a:off x="4974237" y="900454"/>
            <a:ext cx="597257" cy="781310"/>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accent1"/>
          </a:solidFill>
          <a:ln>
            <a:noFill/>
          </a:ln>
        </p:spPr>
        <p:txBody>
          <a:bodyPr vert="horz" wrap="square" lIns="68577" tIns="34289" rIns="68577" bIns="34289" numCol="1" anchor="t" anchorCtr="0" compatLnSpc="1"/>
          <a:lstStyle/>
          <a:p>
            <a:endParaRPr lang="id-ID" sz="1400" dirty="0"/>
          </a:p>
        </p:txBody>
      </p:sp>
      <p:sp>
        <p:nvSpPr>
          <p:cNvPr id="21" name="Freeform 33"/>
          <p:cNvSpPr/>
          <p:nvPr/>
        </p:nvSpPr>
        <p:spPr bwMode="auto">
          <a:xfrm>
            <a:off x="3960159" y="1345893"/>
            <a:ext cx="601194" cy="499123"/>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bg1">
              <a:lumMod val="65000"/>
            </a:schemeClr>
          </a:solidFill>
          <a:ln>
            <a:noFill/>
          </a:ln>
        </p:spPr>
        <p:txBody>
          <a:bodyPr vert="horz" wrap="square" lIns="68577" tIns="34289" rIns="68577" bIns="34289" numCol="1" anchor="t" anchorCtr="0" compatLnSpc="1"/>
          <a:lstStyle/>
          <a:p>
            <a:endParaRPr lang="id-ID" sz="1400" dirty="0"/>
          </a:p>
        </p:txBody>
      </p:sp>
      <p:cxnSp>
        <p:nvCxnSpPr>
          <p:cNvPr id="27" name="Straight Connector 66"/>
          <p:cNvCxnSpPr/>
          <p:nvPr/>
        </p:nvCxnSpPr>
        <p:spPr>
          <a:xfrm>
            <a:off x="5939386" y="4673318"/>
            <a:ext cx="1562101"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67"/>
          <p:cNvCxnSpPr/>
          <p:nvPr/>
        </p:nvCxnSpPr>
        <p:spPr>
          <a:xfrm flipH="1">
            <a:off x="3268912" y="3989351"/>
            <a:ext cx="1375512"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70"/>
          <p:cNvCxnSpPr/>
          <p:nvPr/>
        </p:nvCxnSpPr>
        <p:spPr>
          <a:xfrm flipV="1">
            <a:off x="4644423" y="2837147"/>
            <a:ext cx="0" cy="1152204"/>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73"/>
          <p:cNvCxnSpPr/>
          <p:nvPr/>
        </p:nvCxnSpPr>
        <p:spPr>
          <a:xfrm>
            <a:off x="6934341" y="2665164"/>
            <a:ext cx="1541703"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669214" y="2466923"/>
            <a:ext cx="1061809" cy="253908"/>
          </a:xfrm>
          <a:prstGeom prst="rect">
            <a:avLst/>
          </a:prstGeom>
        </p:spPr>
        <p:txBody>
          <a:bodyPr wrap="none" lIns="68570" tIns="34286" rIns="68570" bIns="34286">
            <a:spAutoFit/>
          </a:bodyPr>
          <a:lstStyle/>
          <a:p>
            <a:r>
              <a:rPr lang="zh-CN" altLang="en-US" sz="1200" dirty="0">
                <a:solidFill>
                  <a:schemeClr val="tx1">
                    <a:lumMod val="75000"/>
                    <a:lumOff val="25000"/>
                  </a:schemeClr>
                </a:solidFill>
                <a:latin typeface="微软雅黑" panose="020B0503020204020204" charset="-122"/>
                <a:ea typeface="微软雅黑" panose="020B0503020204020204" charset="-122"/>
              </a:rPr>
              <a:t>点击添加标题</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38" name="矩形 47"/>
          <p:cNvSpPr>
            <a:spLocks noChangeArrowheads="1"/>
          </p:cNvSpPr>
          <p:nvPr/>
        </p:nvSpPr>
        <p:spPr bwMode="auto">
          <a:xfrm>
            <a:off x="669217" y="2754220"/>
            <a:ext cx="2200327" cy="78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0" tIns="34286" rIns="68570" bIns="3428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900" dirty="0">
                <a:solidFill>
                  <a:schemeClr val="bg1">
                    <a:lumMod val="65000"/>
                  </a:schemeClr>
                </a:solidFill>
                <a:sym typeface="微软雅黑" panose="020B0503020204020204" charset="-122"/>
              </a:rPr>
              <a:t>在此录入上述图表的综合描述说明，在此录入上述图表的综合描述说明，在此录入上述图表的综合描述说明。在此录入上述图表的综合描述说明。</a:t>
            </a:r>
          </a:p>
        </p:txBody>
      </p:sp>
      <p:sp>
        <p:nvSpPr>
          <p:cNvPr id="39" name="矩形 46"/>
          <p:cNvSpPr>
            <a:spLocks noChangeArrowheads="1"/>
          </p:cNvSpPr>
          <p:nvPr/>
        </p:nvSpPr>
        <p:spPr bwMode="auto">
          <a:xfrm>
            <a:off x="3050831" y="2777320"/>
            <a:ext cx="1406421"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200" dirty="0">
                <a:solidFill>
                  <a:schemeClr val="tx1">
                    <a:lumMod val="75000"/>
                    <a:lumOff val="25000"/>
                  </a:schemeClr>
                </a:solidFill>
                <a:sym typeface="微软雅黑" panose="020B0503020204020204" charset="-122"/>
              </a:rPr>
              <a:t>添加主题</a:t>
            </a:r>
            <a:endParaRPr lang="zh-CN" altLang="en-US" sz="1200" dirty="0">
              <a:solidFill>
                <a:schemeClr val="tx1">
                  <a:lumMod val="75000"/>
                  <a:lumOff val="25000"/>
                </a:schemeClr>
              </a:solidFill>
              <a:latin typeface="Arial" panose="020B0604020202020204" pitchFamily="34" charset="0"/>
            </a:endParaRPr>
          </a:p>
        </p:txBody>
      </p:sp>
      <p:sp>
        <p:nvSpPr>
          <p:cNvPr id="40" name="矩形 47"/>
          <p:cNvSpPr>
            <a:spLocks noChangeArrowheads="1"/>
          </p:cNvSpPr>
          <p:nvPr/>
        </p:nvSpPr>
        <p:spPr bwMode="auto">
          <a:xfrm>
            <a:off x="3096324" y="3060300"/>
            <a:ext cx="1434556" cy="5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eaLnBrk="1" hangingPunct="1">
              <a:lnSpc>
                <a:spcPct val="120000"/>
              </a:lnSpc>
              <a:spcBef>
                <a:spcPct val="0"/>
              </a:spcBef>
              <a:buNone/>
            </a:pPr>
            <a:r>
              <a:rPr lang="zh-CN" altLang="en-US" sz="800" dirty="0">
                <a:solidFill>
                  <a:schemeClr val="bg1">
                    <a:lumMod val="65000"/>
                  </a:schemeClr>
                </a:solidFill>
                <a:sym typeface="微软雅黑" panose="020B0503020204020204" charset="-122"/>
              </a:rPr>
              <a:t>在此录入上述图片的描述说明，在此录入上述图片的描述说明。</a:t>
            </a:r>
          </a:p>
        </p:txBody>
      </p:sp>
      <p:sp>
        <p:nvSpPr>
          <p:cNvPr id="41" name="矩形 46"/>
          <p:cNvSpPr>
            <a:spLocks noChangeArrowheads="1"/>
          </p:cNvSpPr>
          <p:nvPr/>
        </p:nvSpPr>
        <p:spPr bwMode="auto">
          <a:xfrm>
            <a:off x="6324242" y="3473809"/>
            <a:ext cx="1904018"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tx1">
                    <a:lumMod val="75000"/>
                    <a:lumOff val="25000"/>
                  </a:schemeClr>
                </a:solidFill>
                <a:sym typeface="微软雅黑" panose="020B0503020204020204" charset="-122"/>
              </a:rPr>
              <a:t>添加主题</a:t>
            </a:r>
            <a:endParaRPr lang="zh-CN" altLang="en-US" sz="1200" dirty="0">
              <a:solidFill>
                <a:schemeClr val="tx1">
                  <a:lumMod val="75000"/>
                  <a:lumOff val="25000"/>
                </a:schemeClr>
              </a:solidFill>
              <a:latin typeface="Arial" panose="020B0604020202020204" pitchFamily="34" charset="0"/>
            </a:endParaRPr>
          </a:p>
        </p:txBody>
      </p:sp>
      <p:sp>
        <p:nvSpPr>
          <p:cNvPr id="42" name="矩形 47"/>
          <p:cNvSpPr>
            <a:spLocks noChangeArrowheads="1"/>
          </p:cNvSpPr>
          <p:nvPr/>
        </p:nvSpPr>
        <p:spPr bwMode="auto">
          <a:xfrm>
            <a:off x="6324243" y="3699918"/>
            <a:ext cx="1280394" cy="5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lnSpc>
                <a:spcPct val="120000"/>
              </a:lnSpc>
              <a:spcBef>
                <a:spcPct val="0"/>
              </a:spcBef>
              <a:buNone/>
            </a:pPr>
            <a:r>
              <a:rPr lang="zh-CN" altLang="en-US" sz="800" dirty="0">
                <a:solidFill>
                  <a:schemeClr val="bg1">
                    <a:lumMod val="65000"/>
                  </a:schemeClr>
                </a:solidFill>
                <a:sym typeface="微软雅黑" panose="020B0503020204020204" charset="-122"/>
              </a:rPr>
              <a:t>在此录入上述图片的描述说明，在此录入上述图片的描述说明。</a:t>
            </a:r>
          </a:p>
        </p:txBody>
      </p:sp>
      <p:sp>
        <p:nvSpPr>
          <p:cNvPr id="43" name="矩形 46"/>
          <p:cNvSpPr>
            <a:spLocks noChangeArrowheads="1"/>
          </p:cNvSpPr>
          <p:nvPr/>
        </p:nvSpPr>
        <p:spPr bwMode="auto">
          <a:xfrm>
            <a:off x="7393036" y="1513327"/>
            <a:ext cx="1280394" cy="2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tx1">
                    <a:lumMod val="75000"/>
                    <a:lumOff val="25000"/>
                  </a:schemeClr>
                </a:solidFill>
                <a:sym typeface="微软雅黑" panose="020B0503020204020204" charset="-122"/>
              </a:rPr>
              <a:t>添加主题</a:t>
            </a:r>
            <a:endParaRPr lang="zh-CN" altLang="en-US" sz="1200" dirty="0">
              <a:solidFill>
                <a:schemeClr val="tx1">
                  <a:lumMod val="75000"/>
                  <a:lumOff val="25000"/>
                </a:schemeClr>
              </a:solidFill>
              <a:latin typeface="Arial" panose="020B0604020202020204" pitchFamily="34" charset="0"/>
            </a:endParaRPr>
          </a:p>
        </p:txBody>
      </p:sp>
      <p:sp>
        <p:nvSpPr>
          <p:cNvPr id="44" name="矩形 47"/>
          <p:cNvSpPr>
            <a:spLocks noChangeArrowheads="1"/>
          </p:cNvSpPr>
          <p:nvPr/>
        </p:nvSpPr>
        <p:spPr bwMode="auto">
          <a:xfrm>
            <a:off x="7393036" y="1739436"/>
            <a:ext cx="1280394" cy="5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7" tIns="34289" rIns="68577" bIns="3428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lnSpc>
                <a:spcPct val="120000"/>
              </a:lnSpc>
              <a:spcBef>
                <a:spcPct val="0"/>
              </a:spcBef>
              <a:buNone/>
            </a:pPr>
            <a:r>
              <a:rPr lang="zh-CN" altLang="en-US" sz="800" dirty="0">
                <a:solidFill>
                  <a:schemeClr val="bg1">
                    <a:lumMod val="65000"/>
                  </a:schemeClr>
                </a:solidFill>
                <a:sym typeface="微软雅黑" panose="020B0503020204020204" charset="-122"/>
              </a:rPr>
              <a:t>在此录入上述图片的描述说明，在此录入上述图片的描述说明。</a:t>
            </a:r>
          </a:p>
        </p:txBody>
      </p:sp>
    </p:spTree>
    <p:extLst>
      <p:ext uri="{BB962C8B-B14F-4D97-AF65-F5344CB8AC3E}">
        <p14:creationId xmlns:p14="http://schemas.microsoft.com/office/powerpoint/2010/main" val="3436297913"/>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400"/>
                                        <p:tgtEl>
                                          <p:spTgt spid="9"/>
                                        </p:tgtEl>
                                      </p:cBhvr>
                                    </p:animEffect>
                                  </p:childTnLst>
                                </p:cTn>
                              </p:par>
                            </p:childTnLst>
                          </p:cTn>
                        </p:par>
                        <p:par>
                          <p:cTn id="14" fill="hold">
                            <p:stCondLst>
                              <p:cond delay="900"/>
                            </p:stCondLst>
                            <p:childTnLst>
                              <p:par>
                                <p:cTn id="15" presetID="2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400"/>
                                        <p:tgtEl>
                                          <p:spTgt spid="15"/>
                                        </p:tgtEl>
                                      </p:cBhvr>
                                    </p:animEffect>
                                  </p:childTnLst>
                                </p:cTn>
                              </p:par>
                            </p:childTnLst>
                          </p:cTn>
                        </p:par>
                        <p:par>
                          <p:cTn id="18" fill="hold">
                            <p:stCondLst>
                              <p:cond delay="1300"/>
                            </p:stCondLst>
                            <p:childTnLst>
                              <p:par>
                                <p:cTn id="19" presetID="2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400"/>
                                        <p:tgtEl>
                                          <p:spTgt spid="11"/>
                                        </p:tgtEl>
                                      </p:cBhvr>
                                    </p:animEffect>
                                  </p:childTnLst>
                                </p:cTn>
                              </p:par>
                            </p:childTnLst>
                          </p:cTn>
                        </p:par>
                        <p:par>
                          <p:cTn id="22" fill="hold">
                            <p:stCondLst>
                              <p:cond delay="1700"/>
                            </p:stCondLst>
                            <p:childTnLst>
                              <p:par>
                                <p:cTn id="23" presetID="22" presetClass="entr" presetSubtype="4"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400"/>
                                        <p:tgtEl>
                                          <p:spTgt spid="7"/>
                                        </p:tgtEl>
                                      </p:cBhvr>
                                    </p:animEffect>
                                  </p:childTnLst>
                                </p:cTn>
                              </p:par>
                            </p:childTnLst>
                          </p:cTn>
                        </p:par>
                        <p:par>
                          <p:cTn id="26" fill="hold">
                            <p:stCondLst>
                              <p:cond delay="2100"/>
                            </p:stCondLst>
                            <p:childTnLst>
                              <p:par>
                                <p:cTn id="27" presetID="22" presetClass="entr" presetSubtype="4"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500"/>
                                        <p:tgtEl>
                                          <p:spTgt spid="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childTnLst>
                                </p:cTn>
                              </p:par>
                            </p:childTnLst>
                          </p:cTn>
                        </p:par>
                        <p:par>
                          <p:cTn id="57" fill="hold">
                            <p:stCondLst>
                              <p:cond delay="26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500"/>
                                        <p:tgtEl>
                                          <p:spTgt spid="4"/>
                                        </p:tgtEl>
                                      </p:cBhvr>
                                    </p:animEffect>
                                  </p:childTnLst>
                                </p:cTn>
                              </p:par>
                            </p:childTnLst>
                          </p:cTn>
                        </p:par>
                        <p:par>
                          <p:cTn id="67" fill="hold">
                            <p:stCondLst>
                              <p:cond delay="3100"/>
                            </p:stCondLst>
                            <p:childTnLst>
                              <p:par>
                                <p:cTn id="68" presetID="10" presetClass="entr" presetSubtype="0" fill="hold" grpId="0"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500"/>
                                        <p:tgtEl>
                                          <p:spTgt spid="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fade">
                                      <p:cBhvr>
                                        <p:cTn id="73" dur="500"/>
                                        <p:tgtEl>
                                          <p:spTgt spid="2"/>
                                        </p:tgtEl>
                                      </p:cBhvr>
                                    </p:animEffect>
                                  </p:childTnLst>
                                </p:cTn>
                              </p:par>
                            </p:childTnLst>
                          </p:cTn>
                        </p:par>
                        <p:par>
                          <p:cTn id="74" fill="hold">
                            <p:stCondLst>
                              <p:cond delay="3600"/>
                            </p:stCondLst>
                            <p:childTnLst>
                              <p:par>
                                <p:cTn id="75" presetID="22" presetClass="entr" presetSubtype="8"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ipe(left)">
                                      <p:cBhvr>
                                        <p:cTn id="77" dur="500"/>
                                        <p:tgtEl>
                                          <p:spTgt spid="27"/>
                                        </p:tgtEl>
                                      </p:cBhvr>
                                    </p:animEffect>
                                  </p:childTnLst>
                                </p:cTn>
                              </p:par>
                            </p:childTnLst>
                          </p:cTn>
                        </p:par>
                        <p:par>
                          <p:cTn id="78" fill="hold">
                            <p:stCondLst>
                              <p:cond delay="4100"/>
                            </p:stCondLst>
                            <p:childTnLst>
                              <p:par>
                                <p:cTn id="79" presetID="22" presetClass="entr" presetSubtype="8"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wipe(left)">
                                      <p:cBhvr>
                                        <p:cTn id="81" dur="500"/>
                                        <p:tgtEl>
                                          <p:spTgt spid="41"/>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left)">
                                      <p:cBhvr>
                                        <p:cTn id="84" dur="500"/>
                                        <p:tgtEl>
                                          <p:spTgt spid="42"/>
                                        </p:tgtEl>
                                      </p:cBhvr>
                                    </p:animEffect>
                                  </p:childTnLst>
                                </p:cTn>
                              </p:par>
                            </p:childTnLst>
                          </p:cTn>
                        </p:par>
                        <p:par>
                          <p:cTn id="85" fill="hold">
                            <p:stCondLst>
                              <p:cond delay="4600"/>
                            </p:stCondLst>
                            <p:childTnLst>
                              <p:par>
                                <p:cTn id="86" presetID="22" presetClass="entr" presetSubtype="8" fill="hold" nodeType="afterEffect">
                                  <p:stCondLst>
                                    <p:cond delay="200"/>
                                  </p:stCondLst>
                                  <p:childTnLst>
                                    <p:set>
                                      <p:cBhvr>
                                        <p:cTn id="87" dur="1" fill="hold">
                                          <p:stCondLst>
                                            <p:cond delay="0"/>
                                          </p:stCondLst>
                                        </p:cTn>
                                        <p:tgtEl>
                                          <p:spTgt spid="34"/>
                                        </p:tgtEl>
                                        <p:attrNameLst>
                                          <p:attrName>style.visibility</p:attrName>
                                        </p:attrNameLst>
                                      </p:cBhvr>
                                      <p:to>
                                        <p:strVal val="visible"/>
                                      </p:to>
                                    </p:set>
                                    <p:animEffect transition="in" filter="wipe(left)">
                                      <p:cBhvr>
                                        <p:cTn id="88" dur="500"/>
                                        <p:tgtEl>
                                          <p:spTgt spid="34"/>
                                        </p:tgtEl>
                                      </p:cBhvr>
                                    </p:animEffect>
                                  </p:childTnLst>
                                </p:cTn>
                              </p:par>
                            </p:childTnLst>
                          </p:cTn>
                        </p:par>
                        <p:par>
                          <p:cTn id="89" fill="hold">
                            <p:stCondLst>
                              <p:cond delay="5300"/>
                            </p:stCondLst>
                            <p:childTnLst>
                              <p:par>
                                <p:cTn id="90" presetID="22" presetClass="entr" presetSubtype="8" fill="hold" grpId="0" nodeType="after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childTnLst>
                          </p:cTn>
                        </p:par>
                        <p:par>
                          <p:cTn id="96" fill="hold">
                            <p:stCondLst>
                              <p:cond delay="5800"/>
                            </p:stCondLst>
                            <p:childTnLst>
                              <p:par>
                                <p:cTn id="97" presetID="22" presetClass="entr" presetSubtype="1" fill="hold" nodeType="afterEffect">
                                  <p:stCondLst>
                                    <p:cond delay="200"/>
                                  </p:stCondLst>
                                  <p:childTnLst>
                                    <p:set>
                                      <p:cBhvr>
                                        <p:cTn id="98" dur="1" fill="hold">
                                          <p:stCondLst>
                                            <p:cond delay="0"/>
                                          </p:stCondLst>
                                        </p:cTn>
                                        <p:tgtEl>
                                          <p:spTgt spid="31"/>
                                        </p:tgtEl>
                                        <p:attrNameLst>
                                          <p:attrName>style.visibility</p:attrName>
                                        </p:attrNameLst>
                                      </p:cBhvr>
                                      <p:to>
                                        <p:strVal val="visible"/>
                                      </p:to>
                                    </p:set>
                                    <p:animEffect transition="in" filter="wipe(up)">
                                      <p:cBhvr>
                                        <p:cTn id="99" dur="500"/>
                                        <p:tgtEl>
                                          <p:spTgt spid="31"/>
                                        </p:tgtEl>
                                      </p:cBhvr>
                                    </p:animEffect>
                                  </p:childTnLst>
                                </p:cTn>
                              </p:par>
                            </p:childTnLst>
                          </p:cTn>
                        </p:par>
                        <p:par>
                          <p:cTn id="100" fill="hold">
                            <p:stCondLst>
                              <p:cond delay="6500"/>
                            </p:stCondLst>
                            <p:childTnLst>
                              <p:par>
                                <p:cTn id="101" presetID="22" presetClass="entr" presetSubtype="2" fill="hold" nodeType="after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right)">
                                      <p:cBhvr>
                                        <p:cTn id="103" dur="500"/>
                                        <p:tgtEl>
                                          <p:spTgt spid="28"/>
                                        </p:tgtEl>
                                      </p:cBhvr>
                                    </p:animEffect>
                                  </p:childTnLst>
                                </p:cTn>
                              </p:par>
                            </p:childTnLst>
                          </p:cTn>
                        </p:par>
                        <p:par>
                          <p:cTn id="104" fill="hold">
                            <p:stCondLst>
                              <p:cond delay="7000"/>
                            </p:stCondLst>
                            <p:childTnLst>
                              <p:par>
                                <p:cTn id="105" presetID="22" presetClass="entr" presetSubtype="2"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wipe(right)">
                                      <p:cBhvr>
                                        <p:cTn id="107" dur="500"/>
                                        <p:tgtEl>
                                          <p:spTgt spid="39"/>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40"/>
                                        </p:tgtEl>
                                        <p:attrNameLst>
                                          <p:attrName>style.visibility</p:attrName>
                                        </p:attrNameLst>
                                      </p:cBhvr>
                                      <p:to>
                                        <p:strVal val="visible"/>
                                      </p:to>
                                    </p:set>
                                    <p:animEffect transition="in" filter="wipe(right)">
                                      <p:cBhvr>
                                        <p:cTn id="110" dur="500"/>
                                        <p:tgtEl>
                                          <p:spTgt spid="40"/>
                                        </p:tgtEl>
                                      </p:cBhvr>
                                    </p:animEffect>
                                  </p:childTnLst>
                                </p:cTn>
                              </p:par>
                            </p:childTnLst>
                          </p:cTn>
                        </p:par>
                        <p:par>
                          <p:cTn id="111" fill="hold">
                            <p:stCondLst>
                              <p:cond delay="7500"/>
                            </p:stCondLst>
                            <p:childTnLst>
                              <p:par>
                                <p:cTn id="112" presetID="23" presetClass="entr" presetSubtype="16" fill="hold" grpId="0" nodeType="afterEffect">
                                  <p:stCondLst>
                                    <p:cond delay="0"/>
                                  </p:stCondLst>
                                  <p:childTnLst>
                                    <p:set>
                                      <p:cBhvr>
                                        <p:cTn id="113" dur="1" fill="hold">
                                          <p:stCondLst>
                                            <p:cond delay="0"/>
                                          </p:stCondLst>
                                        </p:cTn>
                                        <p:tgtEl>
                                          <p:spTgt spid="37"/>
                                        </p:tgtEl>
                                        <p:attrNameLst>
                                          <p:attrName>style.visibility</p:attrName>
                                        </p:attrNameLst>
                                      </p:cBhvr>
                                      <p:to>
                                        <p:strVal val="visible"/>
                                      </p:to>
                                    </p:set>
                                    <p:anim calcmode="lin" valueType="num">
                                      <p:cBhvr>
                                        <p:cTn id="114" dur="500" fill="hold"/>
                                        <p:tgtEl>
                                          <p:spTgt spid="37"/>
                                        </p:tgtEl>
                                        <p:attrNameLst>
                                          <p:attrName>ppt_w</p:attrName>
                                        </p:attrNameLst>
                                      </p:cBhvr>
                                      <p:tavLst>
                                        <p:tav tm="0">
                                          <p:val>
                                            <p:fltVal val="0"/>
                                          </p:val>
                                        </p:tav>
                                        <p:tav tm="100000">
                                          <p:val>
                                            <p:strVal val="#ppt_w"/>
                                          </p:val>
                                        </p:tav>
                                      </p:tavLst>
                                    </p:anim>
                                    <p:anim calcmode="lin" valueType="num">
                                      <p:cBhvr>
                                        <p:cTn id="115" dur="500" fill="hold"/>
                                        <p:tgtEl>
                                          <p:spTgt spid="37"/>
                                        </p:tgtEl>
                                        <p:attrNameLst>
                                          <p:attrName>ppt_h</p:attrName>
                                        </p:attrNameLst>
                                      </p:cBhvr>
                                      <p:tavLst>
                                        <p:tav tm="0">
                                          <p:val>
                                            <p:fltVal val="0"/>
                                          </p:val>
                                        </p:tav>
                                        <p:tav tm="100000">
                                          <p:val>
                                            <p:strVal val="#ppt_h"/>
                                          </p:val>
                                        </p:tav>
                                      </p:tavLst>
                                    </p:anim>
                                  </p:childTnLst>
                                </p:cTn>
                              </p:par>
                              <p:par>
                                <p:cTn id="116" presetID="23" presetClass="entr" presetSubtype="16"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p:cTn id="118" dur="500" fill="hold"/>
                                        <p:tgtEl>
                                          <p:spTgt spid="38"/>
                                        </p:tgtEl>
                                        <p:attrNameLst>
                                          <p:attrName>ppt_w</p:attrName>
                                        </p:attrNameLst>
                                      </p:cBhvr>
                                      <p:tavLst>
                                        <p:tav tm="0">
                                          <p:val>
                                            <p:fltVal val="0"/>
                                          </p:val>
                                        </p:tav>
                                        <p:tav tm="100000">
                                          <p:val>
                                            <p:strVal val="#ppt_w"/>
                                          </p:val>
                                        </p:tav>
                                      </p:tavLst>
                                    </p:anim>
                                    <p:anim calcmode="lin" valueType="num">
                                      <p:cBhvr>
                                        <p:cTn id="119" dur="500" fill="hold"/>
                                        <p:tgtEl>
                                          <p:spTgt spid="3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37" grpId="0"/>
      <p:bldP spid="38" grpId="0"/>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2481484" y="1551050"/>
            <a:ext cx="6662516" cy="589311"/>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chemeClr val="accent2"/>
          </a:solidFill>
          <a:ln>
            <a:noFill/>
          </a:ln>
          <a:extLst/>
        </p:spPr>
        <p:txBody>
          <a:bodyPr lIns="68562" tIns="34281" rIns="68562" bIns="34281"/>
          <a:lstStyle/>
          <a:p>
            <a:endParaRPr lang="zh-CN" altLang="en-US"/>
          </a:p>
        </p:txBody>
      </p:sp>
      <p:sp>
        <p:nvSpPr>
          <p:cNvPr id="10" name="Freeform 6"/>
          <p:cNvSpPr>
            <a:spLocks/>
          </p:cNvSpPr>
          <p:nvPr/>
        </p:nvSpPr>
        <p:spPr bwMode="auto">
          <a:xfrm>
            <a:off x="0" y="3148787"/>
            <a:ext cx="4270294" cy="4381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1" name="Freeform 7"/>
          <p:cNvSpPr>
            <a:spLocks/>
          </p:cNvSpPr>
          <p:nvPr/>
        </p:nvSpPr>
        <p:spPr bwMode="auto">
          <a:xfrm>
            <a:off x="0" y="1924272"/>
            <a:ext cx="8046672" cy="136857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accent3"/>
          </a:solidFill>
          <a:ln>
            <a:noFill/>
          </a:ln>
        </p:spPr>
        <p:txBody>
          <a:bodyPr lIns="68562" tIns="34281" rIns="68562" bIns="34281"/>
          <a:lstStyle/>
          <a:p>
            <a:endParaRPr lang="zh-CN" altLang="en-US"/>
          </a:p>
        </p:txBody>
      </p:sp>
      <p:sp>
        <p:nvSpPr>
          <p:cNvPr id="12" name="Freeform 8"/>
          <p:cNvSpPr>
            <a:spLocks/>
          </p:cNvSpPr>
          <p:nvPr/>
        </p:nvSpPr>
        <p:spPr bwMode="auto">
          <a:xfrm>
            <a:off x="8431295" y="1551050"/>
            <a:ext cx="328081" cy="530349"/>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5" name="TextBox 11"/>
          <p:cNvSpPr txBox="1">
            <a:spLocks noChangeArrowheads="1"/>
          </p:cNvSpPr>
          <p:nvPr/>
        </p:nvSpPr>
        <p:spPr bwMode="auto">
          <a:xfrm>
            <a:off x="2028726" y="212793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Tx/>
              <a:buNone/>
            </a:pPr>
            <a:r>
              <a:rPr lang="zh-CN" altLang="en-US" sz="2400" b="1" dirty="0">
                <a:solidFill>
                  <a:schemeClr val="bg1"/>
                </a:solidFill>
                <a:latin typeface="微软雅黑" pitchFamily="34" charset="-122"/>
                <a:ea typeface="微软雅黑" pitchFamily="34" charset="-122"/>
              </a:rPr>
              <a:t>产品运行</a:t>
            </a:r>
          </a:p>
        </p:txBody>
      </p:sp>
      <p:sp>
        <p:nvSpPr>
          <p:cNvPr id="16" name="TextBox 12"/>
          <p:cNvSpPr txBox="1">
            <a:spLocks noChangeArrowheads="1"/>
          </p:cNvSpPr>
          <p:nvPr/>
        </p:nvSpPr>
        <p:spPr bwMode="auto">
          <a:xfrm>
            <a:off x="1228222" y="1944395"/>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800" dirty="0">
                <a:solidFill>
                  <a:srgbClr val="FFFFFF"/>
                </a:solidFill>
                <a:latin typeface="微软雅黑" pitchFamily="34" charset="-122"/>
                <a:ea typeface="微软雅黑" pitchFamily="34" charset="-122"/>
              </a:rPr>
              <a:t>2</a:t>
            </a:r>
            <a:endParaRPr lang="zh-CN" altLang="en-US" sz="8800" dirty="0">
              <a:solidFill>
                <a:srgbClr val="FFFFFF"/>
              </a:solidFill>
              <a:latin typeface="微软雅黑" pitchFamily="34" charset="-122"/>
              <a:ea typeface="微软雅黑" pitchFamily="34" charset="-122"/>
            </a:endParaRPr>
          </a:p>
        </p:txBody>
      </p:sp>
      <p:sp>
        <p:nvSpPr>
          <p:cNvPr id="17" name="TextBox 1"/>
          <p:cNvSpPr txBox="1">
            <a:spLocks noChangeArrowheads="1"/>
          </p:cNvSpPr>
          <p:nvPr/>
        </p:nvSpPr>
        <p:spPr bwMode="auto">
          <a:xfrm>
            <a:off x="2031605" y="2708176"/>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593368" y="2740805"/>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dirty="0">
                <a:solidFill>
                  <a:srgbClr val="FFFFFF"/>
                </a:solidFill>
              </a:rPr>
              <a:t>Part</a:t>
            </a:r>
            <a:endParaRPr lang="zh-CN" altLang="en-US" sz="2100" dirty="0">
              <a:solidFill>
                <a:srgbClr val="FFFFFF"/>
              </a:solidFill>
            </a:endParaRPr>
          </a:p>
        </p:txBody>
      </p:sp>
    </p:spTree>
    <p:extLst>
      <p:ext uri="{BB962C8B-B14F-4D97-AF65-F5344CB8AC3E}">
        <p14:creationId xmlns:p14="http://schemas.microsoft.com/office/powerpoint/2010/main" val="12936116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 calcmode="lin" valueType="num">
                                      <p:cBhvr>
                                        <p:cTn id="21" dur="300" fill="hold"/>
                                        <p:tgtEl>
                                          <p:spTgt spid="12"/>
                                        </p:tgtEl>
                                        <p:attrNameLst>
                                          <p:attrName>style.rotation</p:attrName>
                                        </p:attrNameLst>
                                      </p:cBhvr>
                                      <p:tavLst>
                                        <p:tav tm="0">
                                          <p:val>
                                            <p:fltVal val="90"/>
                                          </p:val>
                                        </p:tav>
                                        <p:tav tm="100000">
                                          <p:val>
                                            <p:fltVal val="0"/>
                                          </p:val>
                                        </p:tav>
                                      </p:tavLst>
                                    </p:anim>
                                    <p:animEffect transition="in" filter="fade">
                                      <p:cBhvr>
                                        <p:cTn id="22" dur="300"/>
                                        <p:tgtEl>
                                          <p:spTgt spid="12"/>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2300"/>
                            </p:stCondLst>
                            <p:childTnLst>
                              <p:par>
                                <p:cTn id="30" presetID="31"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 calcmode="lin" valueType="num">
                                      <p:cBhvr>
                                        <p:cTn id="34" dur="500" fill="hold"/>
                                        <p:tgtEl>
                                          <p:spTgt spid="16"/>
                                        </p:tgtEl>
                                        <p:attrNameLst>
                                          <p:attrName>style.rotation</p:attrName>
                                        </p:attrNameLst>
                                      </p:cBhvr>
                                      <p:tavLst>
                                        <p:tav tm="0">
                                          <p:val>
                                            <p:fltVal val="90"/>
                                          </p:val>
                                        </p:tav>
                                        <p:tav tm="100000">
                                          <p:val>
                                            <p:fltVal val="0"/>
                                          </p:val>
                                        </p:tav>
                                      </p:tavLst>
                                    </p:anim>
                                    <p:animEffect transition="in" filter="fade">
                                      <p:cBhvr>
                                        <p:cTn id="35" dur="500"/>
                                        <p:tgtEl>
                                          <p:spTgt spid="16"/>
                                        </p:tgtEl>
                                      </p:cBhvr>
                                    </p:animEffect>
                                  </p:childTnLst>
                                </p:cTn>
                              </p:par>
                            </p:childTnLst>
                          </p:cTn>
                        </p:par>
                        <p:par>
                          <p:cTn id="36" fill="hold">
                            <p:stCondLst>
                              <p:cond delay="28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300"/>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5" grpId="0" autoUpdateAnimBg="0"/>
      <p:bldP spid="16" grpId="0" autoUpdateAnimBg="0"/>
      <p:bldP spid="17" grpId="0" autoUpdateAnimBg="0"/>
      <p:bldP spid="1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74"/>
          <p:cNvGrpSpPr/>
          <p:nvPr/>
        </p:nvGrpSpPr>
        <p:grpSpPr>
          <a:xfrm>
            <a:off x="787414" y="2087556"/>
            <a:ext cx="4444211" cy="626987"/>
            <a:chOff x="669540" y="2255926"/>
            <a:chExt cx="4446354" cy="627181"/>
          </a:xfrm>
        </p:grpSpPr>
        <p:sp>
          <p:nvSpPr>
            <p:cNvPr id="76" name="矩形 75"/>
            <p:cNvSpPr/>
            <p:nvPr/>
          </p:nvSpPr>
          <p:spPr>
            <a:xfrm>
              <a:off x="720388" y="2636578"/>
              <a:ext cx="3496656" cy="246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78" name="文本框 12"/>
            <p:cNvSpPr txBox="1"/>
            <p:nvPr/>
          </p:nvSpPr>
          <p:spPr>
            <a:xfrm>
              <a:off x="669540" y="2255926"/>
              <a:ext cx="1452703" cy="276957"/>
            </a:xfrm>
            <a:prstGeom prst="rect">
              <a:avLst/>
            </a:prstGeom>
            <a:noFill/>
          </p:spPr>
          <p:txBody>
            <a:bodyPr wrap="square"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第二季度</a:t>
              </a:r>
            </a:p>
          </p:txBody>
        </p:sp>
      </p:grpSp>
      <p:grpSp>
        <p:nvGrpSpPr>
          <p:cNvPr id="6" name="组合 78"/>
          <p:cNvGrpSpPr/>
          <p:nvPr/>
        </p:nvGrpSpPr>
        <p:grpSpPr>
          <a:xfrm>
            <a:off x="787414" y="2849320"/>
            <a:ext cx="4444211" cy="617579"/>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82" name="文本框 13"/>
            <p:cNvSpPr txBox="1"/>
            <p:nvPr/>
          </p:nvSpPr>
          <p:spPr>
            <a:xfrm>
              <a:off x="669540" y="3085713"/>
              <a:ext cx="1452703" cy="276956"/>
            </a:xfrm>
            <a:prstGeom prst="rect">
              <a:avLst/>
            </a:prstGeom>
            <a:noFill/>
          </p:spPr>
          <p:txBody>
            <a:bodyPr wrap="square"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第三季度</a:t>
              </a:r>
            </a:p>
          </p:txBody>
        </p:sp>
        <p:sp>
          <p:nvSpPr>
            <p:cNvPr id="83" name="矩形 82"/>
            <p:cNvSpPr/>
            <p:nvPr/>
          </p:nvSpPr>
          <p:spPr>
            <a:xfrm>
              <a:off x="720388" y="3456952"/>
              <a:ext cx="2346513" cy="2465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grpSp>
      <p:grpSp>
        <p:nvGrpSpPr>
          <p:cNvPr id="7" name="组合 83"/>
          <p:cNvGrpSpPr/>
          <p:nvPr/>
        </p:nvGrpSpPr>
        <p:grpSpPr>
          <a:xfrm>
            <a:off x="787414" y="3678849"/>
            <a:ext cx="4444211" cy="612570"/>
            <a:chOff x="669540" y="3915498"/>
            <a:chExt cx="4446354" cy="612759"/>
          </a:xfrm>
        </p:grpSpPr>
        <p:sp>
          <p:nvSpPr>
            <p:cNvPr id="85" name="文本框 14"/>
            <p:cNvSpPr txBox="1"/>
            <p:nvPr/>
          </p:nvSpPr>
          <p:spPr>
            <a:xfrm>
              <a:off x="669540" y="3915498"/>
              <a:ext cx="1452703" cy="276956"/>
            </a:xfrm>
            <a:prstGeom prst="rect">
              <a:avLst/>
            </a:prstGeom>
            <a:noFill/>
          </p:spPr>
          <p:txBody>
            <a:bodyPr wrap="square"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第四季度</a:t>
              </a:r>
            </a:p>
          </p:txBody>
        </p:sp>
        <p:sp>
          <p:nvSpPr>
            <p:cNvPr id="86" name="矩形 85"/>
            <p:cNvSpPr/>
            <p:nvPr/>
          </p:nvSpPr>
          <p:spPr>
            <a:xfrm>
              <a:off x="720387" y="4281728"/>
              <a:ext cx="3938308" cy="246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grpSp>
      <p:grpSp>
        <p:nvGrpSpPr>
          <p:cNvPr id="8" name="组合 94"/>
          <p:cNvGrpSpPr/>
          <p:nvPr/>
        </p:nvGrpSpPr>
        <p:grpSpPr>
          <a:xfrm>
            <a:off x="4564035" y="3574024"/>
            <a:ext cx="445448" cy="458657"/>
            <a:chOff x="5939521" y="4572770"/>
            <a:chExt cx="594216" cy="550559"/>
          </a:xfrm>
        </p:grpSpPr>
        <p:grpSp>
          <p:nvGrpSpPr>
            <p:cNvPr id="9"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9" name="等腰三角形 98"/>
              <p:cNvSpPr/>
              <p:nvPr/>
            </p:nvSpPr>
            <p:spPr>
              <a:xfrm rot="10800000">
                <a:off x="6746646" y="4562030"/>
                <a:ext cx="360433" cy="31071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97" name="文本框 17"/>
            <p:cNvSpPr txBox="1"/>
            <p:nvPr/>
          </p:nvSpPr>
          <p:spPr>
            <a:xfrm>
              <a:off x="5939521" y="4603249"/>
              <a:ext cx="594216" cy="406391"/>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9"/>
          <p:cNvGrpSpPr/>
          <p:nvPr/>
        </p:nvGrpSpPr>
        <p:grpSpPr>
          <a:xfrm>
            <a:off x="4171533" y="2103053"/>
            <a:ext cx="381398" cy="355039"/>
            <a:chOff x="5564037" y="3542535"/>
            <a:chExt cx="508775" cy="426178"/>
          </a:xfrm>
        </p:grpSpPr>
        <p:grpSp>
          <p:nvGrpSpPr>
            <p:cNvPr id="1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4" name="等腰三角形 103"/>
              <p:cNvSpPr/>
              <p:nvPr/>
            </p:nvSpPr>
            <p:spPr>
              <a:xfrm rot="10800000">
                <a:off x="6746646" y="4562030"/>
                <a:ext cx="360433" cy="31071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2" name="文本框 50"/>
            <p:cNvSpPr txBox="1"/>
            <p:nvPr/>
          </p:nvSpPr>
          <p:spPr>
            <a:xfrm>
              <a:off x="5564037" y="3595873"/>
              <a:ext cx="508775" cy="295556"/>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04"/>
          <p:cNvGrpSpPr/>
          <p:nvPr/>
        </p:nvGrpSpPr>
        <p:grpSpPr>
          <a:xfrm>
            <a:off x="2937032" y="2849320"/>
            <a:ext cx="450151" cy="362007"/>
            <a:chOff x="5448813" y="3534170"/>
            <a:chExt cx="600490" cy="434542"/>
          </a:xfrm>
        </p:grpSpPr>
        <p:grpSp>
          <p:nvGrpSpPr>
            <p:cNvPr id="13"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9" name="等腰三角形 108"/>
              <p:cNvSpPr/>
              <p:nvPr/>
            </p:nvSpPr>
            <p:spPr>
              <a:xfrm rot="10800000">
                <a:off x="6746646" y="4562030"/>
                <a:ext cx="360433" cy="31071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7" name="文本框 55"/>
            <p:cNvSpPr txBox="1"/>
            <p:nvPr/>
          </p:nvSpPr>
          <p:spPr>
            <a:xfrm>
              <a:off x="5448813" y="3585481"/>
              <a:ext cx="600490" cy="295556"/>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09"/>
          <p:cNvGrpSpPr/>
          <p:nvPr/>
        </p:nvGrpSpPr>
        <p:grpSpPr>
          <a:xfrm>
            <a:off x="3464075" y="1334319"/>
            <a:ext cx="389429" cy="353236"/>
            <a:chOff x="5551177" y="3544696"/>
            <a:chExt cx="519489" cy="424014"/>
          </a:xfrm>
        </p:grpSpPr>
        <p:grpSp>
          <p:nvGrpSpPr>
            <p:cNvPr id="15"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4" name="等腰三角形 113"/>
              <p:cNvSpPr/>
              <p:nvPr/>
            </p:nvSpPr>
            <p:spPr>
              <a:xfrm rot="10800000">
                <a:off x="6746646" y="4562030"/>
                <a:ext cx="360433" cy="31071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12" name="文本框 10"/>
            <p:cNvSpPr txBox="1"/>
            <p:nvPr/>
          </p:nvSpPr>
          <p:spPr>
            <a:xfrm>
              <a:off x="5551177" y="3598038"/>
              <a:ext cx="519489" cy="295556"/>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14"/>
          <p:cNvGrpSpPr/>
          <p:nvPr/>
        </p:nvGrpSpPr>
        <p:grpSpPr>
          <a:xfrm>
            <a:off x="787414" y="1359816"/>
            <a:ext cx="4444211" cy="593000"/>
            <a:chOff x="669540" y="1463580"/>
            <a:chExt cx="4446354" cy="593183"/>
          </a:xfrm>
        </p:grpSpPr>
        <p:sp>
          <p:nvSpPr>
            <p:cNvPr id="116" name="矩形 115"/>
            <p:cNvSpPr/>
            <p:nvPr/>
          </p:nvSpPr>
          <p:spPr>
            <a:xfrm>
              <a:off x="720388" y="1810234"/>
              <a:ext cx="2803712" cy="2465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117" name="文本框 11"/>
            <p:cNvSpPr txBox="1"/>
            <p:nvPr/>
          </p:nvSpPr>
          <p:spPr>
            <a:xfrm>
              <a:off x="669540" y="1463580"/>
              <a:ext cx="1452703" cy="276956"/>
            </a:xfrm>
            <a:prstGeom prst="rect">
              <a:avLst/>
            </a:prstGeom>
            <a:noFill/>
          </p:spPr>
          <p:txBody>
            <a:bodyPr wrap="square" rtlCol="0">
              <a:spAutoFit/>
            </a:bodyPr>
            <a:lstStyle/>
            <a:p>
              <a:r>
                <a:rPr lang="zh-CN" altLang="en-US" sz="1199" dirty="0">
                  <a:solidFill>
                    <a:schemeClr val="tx1">
                      <a:lumMod val="75000"/>
                      <a:lumOff val="25000"/>
                    </a:schemeClr>
                  </a:solidFill>
                  <a:latin typeface="微软雅黑" panose="020B0503020204020204" pitchFamily="34" charset="-122"/>
                  <a:ea typeface="微软雅黑" panose="020B0503020204020204" pitchFamily="34" charset="-122"/>
                </a:rPr>
                <a:t>第一季度</a:t>
              </a: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grpSp>
      <p:sp>
        <p:nvSpPr>
          <p:cNvPr id="119" name="TextBox 22"/>
          <p:cNvSpPr txBox="1"/>
          <p:nvPr/>
        </p:nvSpPr>
        <p:spPr>
          <a:xfrm>
            <a:off x="5678909" y="1944075"/>
            <a:ext cx="2999099" cy="731248"/>
          </a:xfrm>
          <a:prstGeom prst="rect">
            <a:avLst/>
          </a:prstGeom>
          <a:noFill/>
        </p:spPr>
        <p:txBody>
          <a:bodyPr wrap="square" lIns="65808" tIns="32904" rIns="65808" bIns="3290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lang="zh-CN" altLang="en-US" sz="9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900" kern="0" noProof="1">
              <a:solidFill>
                <a:schemeClr val="tx1">
                  <a:lumMod val="50000"/>
                  <a:lumOff val="50000"/>
                </a:schemeClr>
              </a:solidFill>
            </a:endParaRPr>
          </a:p>
        </p:txBody>
      </p:sp>
      <p:sp>
        <p:nvSpPr>
          <p:cNvPr id="120" name="TextBox 119"/>
          <p:cNvSpPr txBox="1"/>
          <p:nvPr/>
        </p:nvSpPr>
        <p:spPr>
          <a:xfrm>
            <a:off x="5678909" y="1401966"/>
            <a:ext cx="2970368" cy="253755"/>
          </a:xfrm>
          <a:prstGeom prst="rect">
            <a:avLst/>
          </a:prstGeom>
          <a:noFill/>
        </p:spPr>
        <p:txBody>
          <a:bodyPr wrap="square" lIns="68550" tIns="34274" rIns="68550" bIns="34274" rtlCol="0">
            <a:spAutoFit/>
          </a:bodyPr>
          <a:lstStyle/>
          <a:p>
            <a:pPr algn="l"/>
            <a:r>
              <a:rPr lang="zh-CN" altLang="en-US" sz="1199" dirty="0">
                <a:solidFill>
                  <a:schemeClr val="tx1">
                    <a:lumMod val="75000"/>
                    <a:lumOff val="25000"/>
                  </a:schemeClr>
                </a:solidFill>
                <a:latin typeface="微软雅黑"/>
                <a:ea typeface="微软雅黑"/>
              </a:rPr>
              <a:t>点击添加标题文字</a:t>
            </a:r>
          </a:p>
        </p:txBody>
      </p:sp>
      <p:sp>
        <p:nvSpPr>
          <p:cNvPr id="121" name="TextBox 120"/>
          <p:cNvSpPr txBox="1"/>
          <p:nvPr/>
        </p:nvSpPr>
        <p:spPr>
          <a:xfrm>
            <a:off x="5602746" y="3448901"/>
            <a:ext cx="2970368" cy="253755"/>
          </a:xfrm>
          <a:prstGeom prst="rect">
            <a:avLst/>
          </a:prstGeom>
          <a:noFill/>
        </p:spPr>
        <p:txBody>
          <a:bodyPr wrap="square" lIns="68550" tIns="34274" rIns="68550" bIns="34274" rtlCol="0">
            <a:spAutoFit/>
          </a:bodyPr>
          <a:lstStyle/>
          <a:p>
            <a:pPr algn="l"/>
            <a:r>
              <a:rPr lang="zh-CN" altLang="en-US" sz="1199" dirty="0">
                <a:solidFill>
                  <a:schemeClr val="tx1">
                    <a:lumMod val="75000"/>
                    <a:lumOff val="25000"/>
                  </a:schemeClr>
                </a:solidFill>
                <a:latin typeface="微软雅黑"/>
                <a:ea typeface="微软雅黑"/>
              </a:rPr>
              <a:t>全年总额：</a:t>
            </a:r>
          </a:p>
        </p:txBody>
      </p:sp>
      <p:sp>
        <p:nvSpPr>
          <p:cNvPr id="122" name="TextBox 121"/>
          <p:cNvSpPr txBox="1"/>
          <p:nvPr/>
        </p:nvSpPr>
        <p:spPr>
          <a:xfrm>
            <a:off x="5602746" y="3778641"/>
            <a:ext cx="2970368" cy="561660"/>
          </a:xfrm>
          <a:prstGeom prst="rect">
            <a:avLst/>
          </a:prstGeom>
          <a:noFill/>
        </p:spPr>
        <p:txBody>
          <a:bodyPr wrap="square" lIns="68550" tIns="34274" rIns="68550" bIns="34274" rtlCol="0">
            <a:spAutoFit/>
          </a:bodyPr>
          <a:lstStyle/>
          <a:p>
            <a:pPr algn="l"/>
            <a:r>
              <a:rPr lang="en-US" altLang="zh-CN" sz="3200" dirty="0">
                <a:solidFill>
                  <a:schemeClr val="tx1">
                    <a:lumMod val="75000"/>
                    <a:lumOff val="25000"/>
                  </a:schemeClr>
                </a:solidFill>
                <a:latin typeface="+mn-ea"/>
              </a:rPr>
              <a:t>23,812,969</a:t>
            </a:r>
            <a:endParaRPr lang="zh-CN" altLang="en-US" sz="3200" dirty="0">
              <a:solidFill>
                <a:schemeClr val="tx1">
                  <a:lumMod val="75000"/>
                  <a:lumOff val="25000"/>
                </a:schemeClr>
              </a:solidFill>
              <a:latin typeface="+mn-ea"/>
            </a:endParaRPr>
          </a:p>
        </p:txBody>
      </p:sp>
    </p:spTree>
    <p:extLst>
      <p:ext uri="{BB962C8B-B14F-4D97-AF65-F5344CB8AC3E}">
        <p14:creationId xmlns:p14="http://schemas.microsoft.com/office/powerpoint/2010/main" val="29421387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anim calcmode="lin" valueType="num">
                                      <p:cBhvr>
                                        <p:cTn id="46" dur="500" fill="hold"/>
                                        <p:tgtEl>
                                          <p:spTgt spid="8"/>
                                        </p:tgtEl>
                                        <p:attrNameLst>
                                          <p:attrName>ppt_x</p:attrName>
                                        </p:attrNameLst>
                                      </p:cBhvr>
                                      <p:tavLst>
                                        <p:tav tm="0">
                                          <p:val>
                                            <p:strVal val="#ppt_x"/>
                                          </p:val>
                                        </p:tav>
                                        <p:tav tm="100000">
                                          <p:val>
                                            <p:strVal val="#ppt_x"/>
                                          </p:val>
                                        </p:tav>
                                      </p:tavLst>
                                    </p:anim>
                                    <p:anim calcmode="lin" valueType="num">
                                      <p:cBhvr>
                                        <p:cTn id="47" dur="50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wipe(left)">
                                      <p:cBhvr>
                                        <p:cTn id="51" dur="500"/>
                                        <p:tgtEl>
                                          <p:spTgt spid="120"/>
                                        </p:tgtEl>
                                      </p:cBhvr>
                                    </p:animEffect>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barn(inVertical)">
                                      <p:cBhvr>
                                        <p:cTn id="55" dur="500"/>
                                        <p:tgtEl>
                                          <p:spTgt spid="119"/>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1000"/>
                                        <p:tgtEl>
                                          <p:spTgt spid="121"/>
                                        </p:tgtEl>
                                      </p:cBhvr>
                                    </p:animEffect>
                                    <p:anim calcmode="lin" valueType="num">
                                      <p:cBhvr>
                                        <p:cTn id="60" dur="1000" fill="hold"/>
                                        <p:tgtEl>
                                          <p:spTgt spid="121"/>
                                        </p:tgtEl>
                                        <p:attrNameLst>
                                          <p:attrName>ppt_x</p:attrName>
                                        </p:attrNameLst>
                                      </p:cBhvr>
                                      <p:tavLst>
                                        <p:tav tm="0">
                                          <p:val>
                                            <p:strVal val="#ppt_x"/>
                                          </p:val>
                                        </p:tav>
                                        <p:tav tm="100000">
                                          <p:val>
                                            <p:strVal val="#ppt_x"/>
                                          </p:val>
                                        </p:tav>
                                      </p:tavLst>
                                    </p:anim>
                                    <p:anim calcmode="lin" valueType="num">
                                      <p:cBhvr>
                                        <p:cTn id="61" dur="1000" fill="hold"/>
                                        <p:tgtEl>
                                          <p:spTgt spid="121"/>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122"/>
                                        </p:tgtEl>
                                        <p:attrNameLst>
                                          <p:attrName>style.visibility</p:attrName>
                                        </p:attrNameLst>
                                      </p:cBhvr>
                                      <p:to>
                                        <p:strVal val="visible"/>
                                      </p:to>
                                    </p:set>
                                    <p:anim calcmode="lin" valueType="num">
                                      <p:cBhvr>
                                        <p:cTn id="65" dur="500" fill="hold"/>
                                        <p:tgtEl>
                                          <p:spTgt spid="122"/>
                                        </p:tgtEl>
                                        <p:attrNameLst>
                                          <p:attrName>ppt_w</p:attrName>
                                        </p:attrNameLst>
                                      </p:cBhvr>
                                      <p:tavLst>
                                        <p:tav tm="0">
                                          <p:val>
                                            <p:fltVal val="0"/>
                                          </p:val>
                                        </p:tav>
                                        <p:tav tm="100000">
                                          <p:val>
                                            <p:strVal val="#ppt_w"/>
                                          </p:val>
                                        </p:tav>
                                      </p:tavLst>
                                    </p:anim>
                                    <p:anim calcmode="lin" valueType="num">
                                      <p:cBhvr>
                                        <p:cTn id="66"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PA_任意多边形 412"/>
          <p:cNvSpPr>
            <a:spLocks/>
          </p:cNvSpPr>
          <p:nvPr>
            <p:custDataLst>
              <p:tags r:id="rId1"/>
            </p:custDataLst>
          </p:nvPr>
        </p:nvSpPr>
        <p:spPr bwMode="auto">
          <a:xfrm>
            <a:off x="9766697" y="2040336"/>
            <a:ext cx="33338" cy="50006"/>
          </a:xfrm>
          <a:custGeom>
            <a:avLst/>
            <a:gdLst>
              <a:gd name="T0" fmla="*/ 0 w 15"/>
              <a:gd name="T1" fmla="*/ 84852272 h 24"/>
              <a:gd name="T2" fmla="*/ 17406620 w 15"/>
              <a:gd name="T3" fmla="*/ 185131472 h 24"/>
              <a:gd name="T4" fmla="*/ 130555577 w 15"/>
              <a:gd name="T5" fmla="*/ 84852272 h 24"/>
              <a:gd name="T6" fmla="*/ 95739373 w 15"/>
              <a:gd name="T7" fmla="*/ 0 h 24"/>
              <a:gd name="T8" fmla="*/ 0 w 15"/>
              <a:gd name="T9" fmla="*/ 84852272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4">
                <a:moveTo>
                  <a:pt x="0" y="11"/>
                </a:moveTo>
                <a:lnTo>
                  <a:pt x="2" y="24"/>
                </a:lnTo>
                <a:lnTo>
                  <a:pt x="15" y="11"/>
                </a:lnTo>
                <a:lnTo>
                  <a:pt x="11" y="0"/>
                </a:lnTo>
                <a:lnTo>
                  <a:pt x="0" y="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24579" name="PA_任意多边形 412"/>
          <p:cNvSpPr>
            <a:spLocks/>
          </p:cNvSpPr>
          <p:nvPr>
            <p:custDataLst>
              <p:tags r:id="rId2"/>
            </p:custDataLst>
          </p:nvPr>
        </p:nvSpPr>
        <p:spPr bwMode="auto">
          <a:xfrm>
            <a:off x="9766697" y="3673873"/>
            <a:ext cx="33338" cy="50006"/>
          </a:xfrm>
          <a:custGeom>
            <a:avLst/>
            <a:gdLst>
              <a:gd name="T0" fmla="*/ 0 w 15"/>
              <a:gd name="T1" fmla="*/ 84852272 h 24"/>
              <a:gd name="T2" fmla="*/ 17406620 w 15"/>
              <a:gd name="T3" fmla="*/ 185131472 h 24"/>
              <a:gd name="T4" fmla="*/ 130555577 w 15"/>
              <a:gd name="T5" fmla="*/ 84852272 h 24"/>
              <a:gd name="T6" fmla="*/ 95739373 w 15"/>
              <a:gd name="T7" fmla="*/ 0 h 24"/>
              <a:gd name="T8" fmla="*/ 0 w 15"/>
              <a:gd name="T9" fmla="*/ 84852272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4">
                <a:moveTo>
                  <a:pt x="0" y="11"/>
                </a:moveTo>
                <a:lnTo>
                  <a:pt x="2" y="24"/>
                </a:lnTo>
                <a:lnTo>
                  <a:pt x="15" y="11"/>
                </a:lnTo>
                <a:lnTo>
                  <a:pt x="11" y="0"/>
                </a:lnTo>
                <a:lnTo>
                  <a:pt x="0" y="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nvGrpSpPr>
          <p:cNvPr id="24580" name="PA_淘宝店chenying0907 76"/>
          <p:cNvGrpSpPr>
            <a:grpSpLocks/>
          </p:cNvGrpSpPr>
          <p:nvPr>
            <p:custDataLst>
              <p:tags r:id="rId3"/>
            </p:custDataLst>
          </p:nvPr>
        </p:nvGrpSpPr>
        <p:grpSpPr bwMode="auto">
          <a:xfrm>
            <a:off x="4452050" y="1129507"/>
            <a:ext cx="2214563" cy="1532335"/>
            <a:chOff x="5340154" y="1898281"/>
            <a:chExt cx="2952436" cy="2044192"/>
          </a:xfrm>
        </p:grpSpPr>
        <p:grpSp>
          <p:nvGrpSpPr>
            <p:cNvPr id="24599" name="淘宝店chenying0907 77"/>
            <p:cNvGrpSpPr>
              <a:grpSpLocks/>
            </p:cNvGrpSpPr>
            <p:nvPr/>
          </p:nvGrpSpPr>
          <p:grpSpPr bwMode="auto">
            <a:xfrm>
              <a:off x="5340154" y="1898281"/>
              <a:ext cx="2952436" cy="2044192"/>
              <a:chOff x="7101874" y="2210296"/>
              <a:chExt cx="2952436" cy="2044192"/>
            </a:xfrm>
          </p:grpSpPr>
          <p:sp>
            <p:nvSpPr>
              <p:cNvPr id="81" name="淘宝店chenying0907 80"/>
              <p:cNvSpPr/>
              <p:nvPr/>
            </p:nvSpPr>
            <p:spPr>
              <a:xfrm>
                <a:off x="7101874" y="2210296"/>
                <a:ext cx="2952436" cy="2044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grpSp>
            <p:nvGrpSpPr>
              <p:cNvPr id="82" name="淘宝店chenying0907 81"/>
              <p:cNvGrpSpPr/>
              <p:nvPr/>
            </p:nvGrpSpPr>
            <p:grpSpPr>
              <a:xfrm>
                <a:off x="7336253" y="2540946"/>
                <a:ext cx="655496" cy="361586"/>
                <a:chOff x="8526461" y="3021137"/>
                <a:chExt cx="412081" cy="227313"/>
              </a:xfrm>
              <a:solidFill>
                <a:schemeClr val="bg1"/>
              </a:solidFill>
            </p:grpSpPr>
            <p:sp>
              <p:nvSpPr>
                <p:cNvPr id="83" name="淘宝店chenying0907 319"/>
                <p:cNvSpPr>
                  <a:spLocks noEditPoints="1"/>
                </p:cNvSpPr>
                <p:nvPr/>
              </p:nvSpPr>
              <p:spPr bwMode="auto">
                <a:xfrm>
                  <a:off x="8526461" y="3208336"/>
                  <a:ext cx="277151" cy="40114"/>
                </a:xfrm>
                <a:custGeom>
                  <a:avLst/>
                  <a:gdLst>
                    <a:gd name="T0" fmla="*/ 255 w 260"/>
                    <a:gd name="T1" fmla="*/ 0 h 38"/>
                    <a:gd name="T2" fmla="*/ 6 w 260"/>
                    <a:gd name="T3" fmla="*/ 0 h 38"/>
                    <a:gd name="T4" fmla="*/ 1 w 260"/>
                    <a:gd name="T5" fmla="*/ 18 h 38"/>
                    <a:gd name="T6" fmla="*/ 0 w 260"/>
                    <a:gd name="T7" fmla="*/ 18 h 38"/>
                    <a:gd name="T8" fmla="*/ 0 w 260"/>
                    <a:gd name="T9" fmla="*/ 38 h 38"/>
                    <a:gd name="T10" fmla="*/ 260 w 260"/>
                    <a:gd name="T11" fmla="*/ 38 h 38"/>
                    <a:gd name="T12" fmla="*/ 260 w 260"/>
                    <a:gd name="T13" fmla="*/ 18 h 38"/>
                    <a:gd name="T14" fmla="*/ 260 w 260"/>
                    <a:gd name="T15" fmla="*/ 18 h 38"/>
                    <a:gd name="T16" fmla="*/ 255 w 260"/>
                    <a:gd name="T17" fmla="*/ 0 h 38"/>
                    <a:gd name="T18" fmla="*/ 171 w 260"/>
                    <a:gd name="T19" fmla="*/ 30 h 38"/>
                    <a:gd name="T20" fmla="*/ 88 w 260"/>
                    <a:gd name="T21" fmla="*/ 30 h 38"/>
                    <a:gd name="T22" fmla="*/ 88 w 260"/>
                    <a:gd name="T23" fmla="*/ 19 h 38"/>
                    <a:gd name="T24" fmla="*/ 171 w 260"/>
                    <a:gd name="T25" fmla="*/ 19 h 38"/>
                    <a:gd name="T26" fmla="*/ 171 w 260"/>
                    <a:gd name="T27" fmla="*/ 3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38">
                      <a:moveTo>
                        <a:pt x="255" y="0"/>
                      </a:moveTo>
                      <a:lnTo>
                        <a:pt x="6" y="0"/>
                      </a:lnTo>
                      <a:lnTo>
                        <a:pt x="1" y="18"/>
                      </a:lnTo>
                      <a:lnTo>
                        <a:pt x="0" y="18"/>
                      </a:lnTo>
                      <a:lnTo>
                        <a:pt x="0" y="38"/>
                      </a:lnTo>
                      <a:lnTo>
                        <a:pt x="260" y="38"/>
                      </a:lnTo>
                      <a:lnTo>
                        <a:pt x="260" y="18"/>
                      </a:lnTo>
                      <a:lnTo>
                        <a:pt x="260" y="18"/>
                      </a:lnTo>
                      <a:lnTo>
                        <a:pt x="255" y="0"/>
                      </a:lnTo>
                      <a:close/>
                      <a:moveTo>
                        <a:pt x="171" y="30"/>
                      </a:moveTo>
                      <a:lnTo>
                        <a:pt x="88" y="30"/>
                      </a:lnTo>
                      <a:lnTo>
                        <a:pt x="88" y="19"/>
                      </a:lnTo>
                      <a:lnTo>
                        <a:pt x="171" y="19"/>
                      </a:lnTo>
                      <a:lnTo>
                        <a:pt x="1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0222" tIns="30111" rIns="60222" bIns="30111"/>
                <a:lstStyle/>
                <a:p>
                  <a:pPr>
                    <a:defRPr/>
                  </a:pPr>
                  <a:endParaRPr lang="zh-CN" altLang="en-US" sz="1186">
                    <a:solidFill>
                      <a:prstClr val="black"/>
                    </a:solidFill>
                  </a:endParaRPr>
                </a:p>
              </p:txBody>
            </p:sp>
            <p:sp>
              <p:nvSpPr>
                <p:cNvPr id="84" name="Rectangle 320"/>
                <p:cNvSpPr>
                  <a:spLocks noChangeArrowheads="1"/>
                </p:cNvSpPr>
                <p:nvPr/>
              </p:nvSpPr>
              <p:spPr bwMode="auto">
                <a:xfrm>
                  <a:off x="8582378" y="3070976"/>
                  <a:ext cx="106971" cy="170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0222" tIns="30111" rIns="60222" bIns="30111"/>
                <a:lstStyle/>
                <a:p>
                  <a:pPr>
                    <a:defRPr/>
                  </a:pPr>
                  <a:endParaRPr lang="zh-CN" altLang="en-US" sz="1186">
                    <a:solidFill>
                      <a:prstClr val="black"/>
                    </a:solidFill>
                  </a:endParaRPr>
                </a:p>
              </p:txBody>
            </p:sp>
            <p:sp>
              <p:nvSpPr>
                <p:cNvPr id="85" name="Rectangle 321"/>
                <p:cNvSpPr>
                  <a:spLocks noChangeArrowheads="1"/>
                </p:cNvSpPr>
                <p:nvPr/>
              </p:nvSpPr>
              <p:spPr bwMode="auto">
                <a:xfrm>
                  <a:off x="8582378" y="3107443"/>
                  <a:ext cx="106971" cy="1701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0222" tIns="30111" rIns="60222" bIns="30111"/>
                <a:lstStyle/>
                <a:p>
                  <a:pPr>
                    <a:defRPr/>
                  </a:pPr>
                  <a:endParaRPr lang="zh-CN" altLang="en-US" sz="1186">
                    <a:solidFill>
                      <a:prstClr val="black"/>
                    </a:solidFill>
                  </a:endParaRPr>
                </a:p>
              </p:txBody>
            </p:sp>
            <p:sp>
              <p:nvSpPr>
                <p:cNvPr id="86" name="Rectangle 322"/>
                <p:cNvSpPr>
                  <a:spLocks noChangeArrowheads="1"/>
                </p:cNvSpPr>
                <p:nvPr/>
              </p:nvSpPr>
              <p:spPr bwMode="auto">
                <a:xfrm>
                  <a:off x="8582378" y="3145126"/>
                  <a:ext cx="106971" cy="194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0222" tIns="30111" rIns="60222" bIns="30111"/>
                <a:lstStyle/>
                <a:p>
                  <a:pPr>
                    <a:defRPr/>
                  </a:pPr>
                  <a:endParaRPr lang="zh-CN" altLang="en-US" sz="1186">
                    <a:solidFill>
                      <a:prstClr val="black"/>
                    </a:solidFill>
                  </a:endParaRPr>
                </a:p>
              </p:txBody>
            </p:sp>
            <p:sp>
              <p:nvSpPr>
                <p:cNvPr id="87" name="淘宝店chenying0907 323"/>
                <p:cNvSpPr>
                  <a:spLocks/>
                </p:cNvSpPr>
                <p:nvPr/>
              </p:nvSpPr>
              <p:spPr bwMode="auto">
                <a:xfrm>
                  <a:off x="8547126" y="3021137"/>
                  <a:ext cx="234606" cy="182336"/>
                </a:xfrm>
                <a:custGeom>
                  <a:avLst/>
                  <a:gdLst>
                    <a:gd name="T0" fmla="*/ 149 w 149"/>
                    <a:gd name="T1" fmla="*/ 113 h 116"/>
                    <a:gd name="T2" fmla="*/ 120 w 149"/>
                    <a:gd name="T3" fmla="*/ 103 h 116"/>
                    <a:gd name="T4" fmla="*/ 13 w 149"/>
                    <a:gd name="T5" fmla="*/ 103 h 116"/>
                    <a:gd name="T6" fmla="*/ 13 w 149"/>
                    <a:gd name="T7" fmla="*/ 13 h 116"/>
                    <a:gd name="T8" fmla="*/ 126 w 149"/>
                    <a:gd name="T9" fmla="*/ 13 h 116"/>
                    <a:gd name="T10" fmla="*/ 148 w 149"/>
                    <a:gd name="T11" fmla="*/ 8 h 116"/>
                    <a:gd name="T12" fmla="*/ 149 w 149"/>
                    <a:gd name="T13" fmla="*/ 8 h 116"/>
                    <a:gd name="T14" fmla="*/ 149 w 149"/>
                    <a:gd name="T15" fmla="*/ 0 h 116"/>
                    <a:gd name="T16" fmla="*/ 0 w 149"/>
                    <a:gd name="T17" fmla="*/ 0 h 116"/>
                    <a:gd name="T18" fmla="*/ 0 w 149"/>
                    <a:gd name="T19" fmla="*/ 116 h 116"/>
                    <a:gd name="T20" fmla="*/ 149 w 149"/>
                    <a:gd name="T21" fmla="*/ 116 h 116"/>
                    <a:gd name="T22" fmla="*/ 149 w 149"/>
                    <a:gd name="T23" fmla="*/ 11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9" h="116">
                      <a:moveTo>
                        <a:pt x="149" y="113"/>
                      </a:moveTo>
                      <a:cubicBezTo>
                        <a:pt x="138" y="113"/>
                        <a:pt x="128" y="109"/>
                        <a:pt x="120" y="103"/>
                      </a:cubicBezTo>
                      <a:cubicBezTo>
                        <a:pt x="13" y="103"/>
                        <a:pt x="13" y="103"/>
                        <a:pt x="13" y="103"/>
                      </a:cubicBezTo>
                      <a:cubicBezTo>
                        <a:pt x="13" y="13"/>
                        <a:pt x="13" y="13"/>
                        <a:pt x="13" y="13"/>
                      </a:cubicBezTo>
                      <a:cubicBezTo>
                        <a:pt x="126" y="13"/>
                        <a:pt x="126" y="13"/>
                        <a:pt x="126" y="13"/>
                      </a:cubicBezTo>
                      <a:cubicBezTo>
                        <a:pt x="133" y="9"/>
                        <a:pt x="140" y="8"/>
                        <a:pt x="148" y="8"/>
                      </a:cubicBezTo>
                      <a:cubicBezTo>
                        <a:pt x="148" y="8"/>
                        <a:pt x="149" y="8"/>
                        <a:pt x="149" y="8"/>
                      </a:cubicBezTo>
                      <a:cubicBezTo>
                        <a:pt x="149" y="0"/>
                        <a:pt x="149" y="0"/>
                        <a:pt x="149" y="0"/>
                      </a:cubicBezTo>
                      <a:cubicBezTo>
                        <a:pt x="0" y="0"/>
                        <a:pt x="0" y="0"/>
                        <a:pt x="0" y="0"/>
                      </a:cubicBezTo>
                      <a:cubicBezTo>
                        <a:pt x="0" y="116"/>
                        <a:pt x="0" y="116"/>
                        <a:pt x="0" y="116"/>
                      </a:cubicBezTo>
                      <a:cubicBezTo>
                        <a:pt x="149" y="116"/>
                        <a:pt x="149" y="116"/>
                        <a:pt x="149" y="116"/>
                      </a:cubicBezTo>
                      <a:lnTo>
                        <a:pt x="149"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0222" tIns="30111" rIns="60222" bIns="30111"/>
                <a:lstStyle/>
                <a:p>
                  <a:pPr>
                    <a:defRPr/>
                  </a:pPr>
                  <a:endParaRPr lang="zh-CN" altLang="en-US" sz="1186">
                    <a:solidFill>
                      <a:prstClr val="black"/>
                    </a:solidFill>
                  </a:endParaRPr>
                </a:p>
              </p:txBody>
            </p:sp>
            <p:sp>
              <p:nvSpPr>
                <p:cNvPr id="88" name="淘宝店chenying0907 324"/>
                <p:cNvSpPr>
                  <a:spLocks noEditPoints="1"/>
                </p:cNvSpPr>
                <p:nvPr/>
              </p:nvSpPr>
              <p:spPr bwMode="auto">
                <a:xfrm>
                  <a:off x="8696642" y="3028431"/>
                  <a:ext cx="241900" cy="207864"/>
                </a:xfrm>
                <a:custGeom>
                  <a:avLst/>
                  <a:gdLst>
                    <a:gd name="T0" fmla="*/ 147 w 154"/>
                    <a:gd name="T1" fmla="*/ 105 h 132"/>
                    <a:gd name="T2" fmla="*/ 103 w 154"/>
                    <a:gd name="T3" fmla="*/ 73 h 132"/>
                    <a:gd name="T4" fmla="*/ 100 w 154"/>
                    <a:gd name="T5" fmla="*/ 71 h 132"/>
                    <a:gd name="T6" fmla="*/ 97 w 154"/>
                    <a:gd name="T7" fmla="*/ 34 h 132"/>
                    <a:gd name="T8" fmla="*/ 32 w 154"/>
                    <a:gd name="T9" fmla="*/ 11 h 132"/>
                    <a:gd name="T10" fmla="*/ 12 w 154"/>
                    <a:gd name="T11" fmla="*/ 77 h 132"/>
                    <a:gd name="T12" fmla="*/ 76 w 154"/>
                    <a:gd name="T13" fmla="*/ 99 h 132"/>
                    <a:gd name="T14" fmla="*/ 84 w 154"/>
                    <a:gd name="T15" fmla="*/ 94 h 132"/>
                    <a:gd name="T16" fmla="*/ 86 w 154"/>
                    <a:gd name="T17" fmla="*/ 96 h 132"/>
                    <a:gd name="T18" fmla="*/ 130 w 154"/>
                    <a:gd name="T19" fmla="*/ 128 h 132"/>
                    <a:gd name="T20" fmla="*/ 147 w 154"/>
                    <a:gd name="T21" fmla="*/ 126 h 132"/>
                    <a:gd name="T22" fmla="*/ 150 w 154"/>
                    <a:gd name="T23" fmla="*/ 122 h 132"/>
                    <a:gd name="T24" fmla="*/ 147 w 154"/>
                    <a:gd name="T25" fmla="*/ 105 h 132"/>
                    <a:gd name="T26" fmla="*/ 69 w 154"/>
                    <a:gd name="T27" fmla="*/ 85 h 132"/>
                    <a:gd name="T28" fmla="*/ 25 w 154"/>
                    <a:gd name="T29" fmla="*/ 70 h 132"/>
                    <a:gd name="T30" fmla="*/ 39 w 154"/>
                    <a:gd name="T31" fmla="*/ 25 h 132"/>
                    <a:gd name="T32" fmla="*/ 83 w 154"/>
                    <a:gd name="T33" fmla="*/ 41 h 132"/>
                    <a:gd name="T34" fmla="*/ 69 w 154"/>
                    <a:gd name="T35" fmla="*/ 8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32">
                      <a:moveTo>
                        <a:pt x="147" y="105"/>
                      </a:moveTo>
                      <a:cubicBezTo>
                        <a:pt x="103" y="73"/>
                        <a:pt x="103" y="73"/>
                        <a:pt x="103" y="73"/>
                      </a:cubicBezTo>
                      <a:cubicBezTo>
                        <a:pt x="102" y="72"/>
                        <a:pt x="101" y="72"/>
                        <a:pt x="100" y="71"/>
                      </a:cubicBezTo>
                      <a:cubicBezTo>
                        <a:pt x="103" y="60"/>
                        <a:pt x="103" y="46"/>
                        <a:pt x="97" y="34"/>
                      </a:cubicBezTo>
                      <a:cubicBezTo>
                        <a:pt x="85" y="10"/>
                        <a:pt x="56" y="0"/>
                        <a:pt x="32" y="11"/>
                      </a:cubicBezTo>
                      <a:cubicBezTo>
                        <a:pt x="9" y="23"/>
                        <a:pt x="0" y="52"/>
                        <a:pt x="12" y="77"/>
                      </a:cubicBezTo>
                      <a:cubicBezTo>
                        <a:pt x="24" y="101"/>
                        <a:pt x="53" y="111"/>
                        <a:pt x="76" y="99"/>
                      </a:cubicBezTo>
                      <a:cubicBezTo>
                        <a:pt x="79" y="98"/>
                        <a:pt x="81" y="96"/>
                        <a:pt x="84" y="94"/>
                      </a:cubicBezTo>
                      <a:cubicBezTo>
                        <a:pt x="84" y="95"/>
                        <a:pt x="85" y="96"/>
                        <a:pt x="86" y="96"/>
                      </a:cubicBezTo>
                      <a:cubicBezTo>
                        <a:pt x="130" y="128"/>
                        <a:pt x="130" y="128"/>
                        <a:pt x="130" y="128"/>
                      </a:cubicBezTo>
                      <a:cubicBezTo>
                        <a:pt x="136" y="132"/>
                        <a:pt x="144" y="131"/>
                        <a:pt x="147" y="126"/>
                      </a:cubicBezTo>
                      <a:cubicBezTo>
                        <a:pt x="150" y="122"/>
                        <a:pt x="150" y="122"/>
                        <a:pt x="150" y="122"/>
                      </a:cubicBezTo>
                      <a:cubicBezTo>
                        <a:pt x="154" y="117"/>
                        <a:pt x="153" y="109"/>
                        <a:pt x="147" y="105"/>
                      </a:cubicBezTo>
                      <a:close/>
                      <a:moveTo>
                        <a:pt x="69" y="85"/>
                      </a:moveTo>
                      <a:cubicBezTo>
                        <a:pt x="53" y="93"/>
                        <a:pt x="34" y="86"/>
                        <a:pt x="25" y="70"/>
                      </a:cubicBezTo>
                      <a:cubicBezTo>
                        <a:pt x="17" y="53"/>
                        <a:pt x="23" y="33"/>
                        <a:pt x="39" y="25"/>
                      </a:cubicBezTo>
                      <a:cubicBezTo>
                        <a:pt x="55" y="17"/>
                        <a:pt x="75" y="24"/>
                        <a:pt x="83" y="41"/>
                      </a:cubicBezTo>
                      <a:cubicBezTo>
                        <a:pt x="91" y="58"/>
                        <a:pt x="85" y="78"/>
                        <a:pt x="69"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0222" tIns="30111" rIns="60222" bIns="30111"/>
                <a:lstStyle/>
                <a:p>
                  <a:pPr>
                    <a:defRPr/>
                  </a:pPr>
                  <a:endParaRPr lang="zh-CN" altLang="en-US" sz="1186">
                    <a:solidFill>
                      <a:prstClr val="black"/>
                    </a:solidFill>
                  </a:endParaRPr>
                </a:p>
              </p:txBody>
            </p:sp>
          </p:grpSp>
        </p:grpSp>
        <p:sp>
          <p:nvSpPr>
            <p:cNvPr id="24600" name="淘宝店chenying0907 78"/>
            <p:cNvSpPr txBox="1">
              <a:spLocks noChangeArrowheads="1"/>
            </p:cNvSpPr>
            <p:nvPr/>
          </p:nvSpPr>
          <p:spPr bwMode="auto">
            <a:xfrm>
              <a:off x="5574533" y="2789215"/>
              <a:ext cx="2483678" cy="76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050" dirty="0">
                  <a:solidFill>
                    <a:srgbClr val="FFFFFF"/>
                  </a:solidFill>
                  <a:latin typeface="微软雅黑" panose="020B0503020204020204" pitchFamily="34" charset="-122"/>
                  <a:ea typeface="微软雅黑" panose="020B0503020204020204" pitchFamily="34" charset="-122"/>
                </a:rPr>
                <a:t>我们工作室致力于专业</a:t>
              </a:r>
              <a:r>
                <a:rPr lang="en-US" altLang="zh-CN" sz="1050" dirty="0">
                  <a:solidFill>
                    <a:srgbClr val="FFFFFF"/>
                  </a:solidFill>
                  <a:latin typeface="微软雅黑" panose="020B0503020204020204" pitchFamily="34" charset="-122"/>
                  <a:ea typeface="微软雅黑" panose="020B0503020204020204" pitchFamily="34" charset="-122"/>
                </a:rPr>
                <a:t>PPT</a:t>
              </a:r>
              <a:r>
                <a:rPr lang="zh-CN" altLang="en-US" sz="1050" dirty="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050" dirty="0">
                  <a:solidFill>
                    <a:srgbClr val="FFFFFF"/>
                  </a:solidFill>
                  <a:latin typeface="微软雅黑" panose="020B0503020204020204" pitchFamily="34" charset="-122"/>
                  <a:ea typeface="微软雅黑" panose="020B0503020204020204" pitchFamily="34" charset="-122"/>
                </a:rPr>
                <a:t>PPT</a:t>
              </a:r>
              <a:r>
                <a:rPr lang="zh-CN" altLang="en-US" sz="1050" dirty="0">
                  <a:solidFill>
                    <a:srgbClr val="FFFFFF"/>
                  </a:solidFill>
                  <a:latin typeface="微软雅黑" panose="020B0503020204020204" pitchFamily="34" charset="-122"/>
                  <a:ea typeface="微软雅黑" panose="020B0503020204020204" pitchFamily="34" charset="-122"/>
                </a:rPr>
                <a:t>个性定制服务</a:t>
              </a:r>
            </a:p>
          </p:txBody>
        </p:sp>
        <p:sp>
          <p:nvSpPr>
            <p:cNvPr id="24601" name="淘宝店chenying0907 79"/>
            <p:cNvSpPr txBox="1">
              <a:spLocks noChangeArrowheads="1"/>
            </p:cNvSpPr>
            <p:nvPr/>
          </p:nvSpPr>
          <p:spPr bwMode="auto">
            <a:xfrm>
              <a:off x="6198057" y="2214289"/>
              <a:ext cx="1895237" cy="36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b="1">
                  <a:solidFill>
                    <a:srgbClr val="FFFFFF"/>
                  </a:solidFill>
                  <a:latin typeface="微软雅黑" panose="020B0503020204020204" pitchFamily="34" charset="-122"/>
                  <a:ea typeface="微软雅黑" panose="020B0503020204020204" pitchFamily="34" charset="-122"/>
                </a:rPr>
                <a:t>单击此处添加标题</a:t>
              </a:r>
            </a:p>
          </p:txBody>
        </p:sp>
      </p:grpSp>
      <p:sp>
        <p:nvSpPr>
          <p:cNvPr id="24581" name="PA_任意多边形 412"/>
          <p:cNvSpPr>
            <a:spLocks/>
          </p:cNvSpPr>
          <p:nvPr>
            <p:custDataLst>
              <p:tags r:id="rId4"/>
            </p:custDataLst>
          </p:nvPr>
        </p:nvSpPr>
        <p:spPr bwMode="auto">
          <a:xfrm>
            <a:off x="7562851" y="3597673"/>
            <a:ext cx="32147" cy="50006"/>
          </a:xfrm>
          <a:custGeom>
            <a:avLst/>
            <a:gdLst>
              <a:gd name="T0" fmla="*/ 0 w 15"/>
              <a:gd name="T1" fmla="*/ 84852272 h 24"/>
              <a:gd name="T2" fmla="*/ 16785151 w 15"/>
              <a:gd name="T3" fmla="*/ 185131472 h 24"/>
              <a:gd name="T4" fmla="*/ 125894346 w 15"/>
              <a:gd name="T5" fmla="*/ 84852272 h 24"/>
              <a:gd name="T6" fmla="*/ 92321187 w 15"/>
              <a:gd name="T7" fmla="*/ 0 h 24"/>
              <a:gd name="T8" fmla="*/ 0 w 15"/>
              <a:gd name="T9" fmla="*/ 84852272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4">
                <a:moveTo>
                  <a:pt x="0" y="11"/>
                </a:moveTo>
                <a:lnTo>
                  <a:pt x="2" y="24"/>
                </a:lnTo>
                <a:lnTo>
                  <a:pt x="15" y="11"/>
                </a:lnTo>
                <a:lnTo>
                  <a:pt x="11" y="0"/>
                </a:lnTo>
                <a:lnTo>
                  <a:pt x="0" y="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nvGrpSpPr>
          <p:cNvPr id="24582" name="PA_淘宝店chenying0907 89"/>
          <p:cNvGrpSpPr>
            <a:grpSpLocks/>
          </p:cNvGrpSpPr>
          <p:nvPr>
            <p:custDataLst>
              <p:tags r:id="rId5"/>
            </p:custDataLst>
          </p:nvPr>
        </p:nvGrpSpPr>
        <p:grpSpPr bwMode="auto">
          <a:xfrm>
            <a:off x="4452050" y="2747566"/>
            <a:ext cx="2214563" cy="1533525"/>
            <a:chOff x="5472234" y="3924354"/>
            <a:chExt cx="2952436" cy="2044192"/>
          </a:xfrm>
        </p:grpSpPr>
        <p:sp>
          <p:nvSpPr>
            <p:cNvPr id="91" name="淘宝店chenying0907 90"/>
            <p:cNvSpPr/>
            <p:nvPr/>
          </p:nvSpPr>
          <p:spPr>
            <a:xfrm>
              <a:off x="5472234" y="3924354"/>
              <a:ext cx="2952436" cy="20441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24596" name="淘宝店chenying0907 91"/>
            <p:cNvSpPr txBox="1">
              <a:spLocks noChangeArrowheads="1"/>
            </p:cNvSpPr>
            <p:nvPr/>
          </p:nvSpPr>
          <p:spPr bwMode="auto">
            <a:xfrm>
              <a:off x="5706613" y="4815289"/>
              <a:ext cx="2483678" cy="76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050">
                  <a:solidFill>
                    <a:srgbClr val="FFFFFF"/>
                  </a:solidFill>
                  <a:latin typeface="微软雅黑" panose="020B0503020204020204" pitchFamily="34" charset="-122"/>
                  <a:ea typeface="微软雅黑" panose="020B0503020204020204" pitchFamily="34" charset="-122"/>
                </a:rPr>
                <a:t>我们工作室致力于专业</a:t>
              </a:r>
              <a:r>
                <a:rPr lang="en-US" altLang="zh-CN" sz="1050">
                  <a:solidFill>
                    <a:srgbClr val="FFFFFF"/>
                  </a:solidFill>
                  <a:latin typeface="微软雅黑" panose="020B0503020204020204" pitchFamily="34" charset="-122"/>
                  <a:ea typeface="微软雅黑" panose="020B0503020204020204" pitchFamily="34" charset="-122"/>
                </a:rPr>
                <a:t>PPT</a:t>
              </a:r>
              <a:r>
                <a:rPr lang="zh-CN" altLang="en-US" sz="105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050">
                  <a:solidFill>
                    <a:srgbClr val="FFFFFF"/>
                  </a:solidFill>
                  <a:latin typeface="微软雅黑" panose="020B0503020204020204" pitchFamily="34" charset="-122"/>
                  <a:ea typeface="微软雅黑" panose="020B0503020204020204" pitchFamily="34" charset="-122"/>
                </a:rPr>
                <a:t>PPT</a:t>
              </a:r>
              <a:r>
                <a:rPr lang="zh-CN" altLang="en-US" sz="1050">
                  <a:solidFill>
                    <a:srgbClr val="FFFFFF"/>
                  </a:solidFill>
                  <a:latin typeface="微软雅黑" panose="020B0503020204020204" pitchFamily="34" charset="-122"/>
                  <a:ea typeface="微软雅黑" panose="020B0503020204020204" pitchFamily="34" charset="-122"/>
                </a:rPr>
                <a:t>个性定制服务</a:t>
              </a:r>
            </a:p>
          </p:txBody>
        </p:sp>
        <p:sp>
          <p:nvSpPr>
            <p:cNvPr id="24597" name="淘宝店chenying0907 92"/>
            <p:cNvSpPr txBox="1">
              <a:spLocks noChangeArrowheads="1"/>
            </p:cNvSpPr>
            <p:nvPr/>
          </p:nvSpPr>
          <p:spPr bwMode="auto">
            <a:xfrm>
              <a:off x="6330137" y="4240362"/>
              <a:ext cx="1895237" cy="36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b="1">
                  <a:solidFill>
                    <a:srgbClr val="FFFFFF"/>
                  </a:solidFill>
                  <a:latin typeface="微软雅黑" panose="020B0503020204020204" pitchFamily="34" charset="-122"/>
                  <a:ea typeface="微软雅黑" panose="020B0503020204020204" pitchFamily="34" charset="-122"/>
                </a:rPr>
                <a:t>单击此处添加标题</a:t>
              </a:r>
            </a:p>
          </p:txBody>
        </p:sp>
        <p:sp>
          <p:nvSpPr>
            <p:cNvPr id="24598" name="淘宝店chenying0907 5"/>
            <p:cNvSpPr>
              <a:spLocks/>
            </p:cNvSpPr>
            <p:nvPr/>
          </p:nvSpPr>
          <p:spPr bwMode="auto">
            <a:xfrm rot="-2043593">
              <a:off x="5755210" y="4184156"/>
              <a:ext cx="555996" cy="450964"/>
            </a:xfrm>
            <a:custGeom>
              <a:avLst/>
              <a:gdLst>
                <a:gd name="T0" fmla="*/ 158946507 w 1269"/>
                <a:gd name="T1" fmla="*/ 144532561 h 1288"/>
                <a:gd name="T2" fmla="*/ 140133775 w 1269"/>
                <a:gd name="T3" fmla="*/ 131415391 h 1288"/>
                <a:gd name="T4" fmla="*/ 140133775 w 1269"/>
                <a:gd name="T5" fmla="*/ 94884156 h 1288"/>
                <a:gd name="T6" fmla="*/ 243602484 w 1269"/>
                <a:gd name="T7" fmla="*/ 120873057 h 1288"/>
                <a:gd name="T8" fmla="*/ 229589106 w 1269"/>
                <a:gd name="T9" fmla="*/ 92187125 h 1288"/>
                <a:gd name="T10" fmla="*/ 140133775 w 1269"/>
                <a:gd name="T11" fmla="*/ 55532995 h 1288"/>
                <a:gd name="T12" fmla="*/ 140133775 w 1269"/>
                <a:gd name="T13" fmla="*/ 20104661 h 1288"/>
                <a:gd name="T14" fmla="*/ 140133775 w 1269"/>
                <a:gd name="T15" fmla="*/ 20104661 h 1288"/>
                <a:gd name="T16" fmla="*/ 139749967 w 1269"/>
                <a:gd name="T17" fmla="*/ 16059290 h 1288"/>
                <a:gd name="T18" fmla="*/ 138406200 w 1269"/>
                <a:gd name="T19" fmla="*/ 12259008 h 1288"/>
                <a:gd name="T20" fmla="*/ 137062434 w 1269"/>
                <a:gd name="T21" fmla="*/ 8826360 h 1288"/>
                <a:gd name="T22" fmla="*/ 136102476 w 1269"/>
                <a:gd name="T23" fmla="*/ 7355475 h 1288"/>
                <a:gd name="T24" fmla="*/ 135142955 w 1269"/>
                <a:gd name="T25" fmla="*/ 5884240 h 1288"/>
                <a:gd name="T26" fmla="*/ 133799189 w 1269"/>
                <a:gd name="T27" fmla="*/ 4658444 h 1288"/>
                <a:gd name="T28" fmla="*/ 132455422 w 1269"/>
                <a:gd name="T29" fmla="*/ 3432648 h 1288"/>
                <a:gd name="T30" fmla="*/ 131303560 w 1269"/>
                <a:gd name="T31" fmla="*/ 2451942 h 1288"/>
                <a:gd name="T32" fmla="*/ 129767889 w 1269"/>
                <a:gd name="T33" fmla="*/ 1716324 h 1288"/>
                <a:gd name="T34" fmla="*/ 128232219 w 1269"/>
                <a:gd name="T35" fmla="*/ 980707 h 1288"/>
                <a:gd name="T36" fmla="*/ 126504206 w 1269"/>
                <a:gd name="T37" fmla="*/ 490528 h 1288"/>
                <a:gd name="T38" fmla="*/ 124584727 w 1269"/>
                <a:gd name="T39" fmla="*/ 245089 h 1288"/>
                <a:gd name="T40" fmla="*/ 122665248 w 1269"/>
                <a:gd name="T41" fmla="*/ 0 h 1288"/>
                <a:gd name="T42" fmla="*/ 122665248 w 1269"/>
                <a:gd name="T43" fmla="*/ 0 h 1288"/>
                <a:gd name="T44" fmla="*/ 120745331 w 1269"/>
                <a:gd name="T45" fmla="*/ 245089 h 1288"/>
                <a:gd name="T46" fmla="*/ 118825853 w 1269"/>
                <a:gd name="T47" fmla="*/ 490528 h 1288"/>
                <a:gd name="T48" fmla="*/ 117290182 w 1269"/>
                <a:gd name="T49" fmla="*/ 1225796 h 1288"/>
                <a:gd name="T50" fmla="*/ 115370265 w 1269"/>
                <a:gd name="T51" fmla="*/ 1961413 h 1288"/>
                <a:gd name="T52" fmla="*/ 113834595 w 1269"/>
                <a:gd name="T53" fmla="*/ 2942120 h 1288"/>
                <a:gd name="T54" fmla="*/ 112490828 w 1269"/>
                <a:gd name="T55" fmla="*/ 4167916 h 1288"/>
                <a:gd name="T56" fmla="*/ 111147062 w 1269"/>
                <a:gd name="T57" fmla="*/ 5271167 h 1288"/>
                <a:gd name="T58" fmla="*/ 109803295 w 1269"/>
                <a:gd name="T59" fmla="*/ 6742402 h 1288"/>
                <a:gd name="T60" fmla="*/ 108843775 w 1269"/>
                <a:gd name="T61" fmla="*/ 8213637 h 1288"/>
                <a:gd name="T62" fmla="*/ 108075721 w 1269"/>
                <a:gd name="T63" fmla="*/ 9807066 h 1288"/>
                <a:gd name="T64" fmla="*/ 106540050 w 1269"/>
                <a:gd name="T65" fmla="*/ 13239715 h 1288"/>
                <a:gd name="T66" fmla="*/ 105580091 w 1269"/>
                <a:gd name="T67" fmla="*/ 16672013 h 1288"/>
                <a:gd name="T68" fmla="*/ 105196283 w 1269"/>
                <a:gd name="T69" fmla="*/ 20104661 h 1288"/>
                <a:gd name="T70" fmla="*/ 105004379 w 1269"/>
                <a:gd name="T71" fmla="*/ 55655540 h 1288"/>
                <a:gd name="T72" fmla="*/ 105004379 w 1269"/>
                <a:gd name="T73" fmla="*/ 54919922 h 1288"/>
                <a:gd name="T74" fmla="*/ 14013378 w 1269"/>
                <a:gd name="T75" fmla="*/ 92187125 h 1288"/>
                <a:gd name="T76" fmla="*/ 0 w 1269"/>
                <a:gd name="T77" fmla="*/ 120873057 h 1288"/>
                <a:gd name="T78" fmla="*/ 105004379 w 1269"/>
                <a:gd name="T79" fmla="*/ 94638717 h 1288"/>
                <a:gd name="T80" fmla="*/ 104812475 w 1269"/>
                <a:gd name="T81" fmla="*/ 132518993 h 1288"/>
                <a:gd name="T82" fmla="*/ 87727757 w 1269"/>
                <a:gd name="T83" fmla="*/ 144532561 h 1288"/>
                <a:gd name="T84" fmla="*/ 84272169 w 1269"/>
                <a:gd name="T85" fmla="*/ 157894821 h 1288"/>
                <a:gd name="T86" fmla="*/ 123432865 w 1269"/>
                <a:gd name="T87" fmla="*/ 147474681 h 1288"/>
                <a:gd name="T88" fmla="*/ 162017848 w 1269"/>
                <a:gd name="T89" fmla="*/ 157894821 h 1288"/>
                <a:gd name="T90" fmla="*/ 158946507 w 1269"/>
                <a:gd name="T91" fmla="*/ 144532561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24583" name="PA_淘宝店chenying0907 94"/>
          <p:cNvGrpSpPr>
            <a:grpSpLocks/>
          </p:cNvGrpSpPr>
          <p:nvPr>
            <p:custDataLst>
              <p:tags r:id="rId6"/>
            </p:custDataLst>
          </p:nvPr>
        </p:nvGrpSpPr>
        <p:grpSpPr bwMode="auto">
          <a:xfrm>
            <a:off x="6754719" y="1114029"/>
            <a:ext cx="2214563" cy="1533525"/>
            <a:chOff x="8411029" y="1877952"/>
            <a:chExt cx="2952436" cy="2044192"/>
          </a:xfrm>
        </p:grpSpPr>
        <p:sp>
          <p:nvSpPr>
            <p:cNvPr id="96" name="淘宝店chenying0907 95"/>
            <p:cNvSpPr/>
            <p:nvPr/>
          </p:nvSpPr>
          <p:spPr>
            <a:xfrm>
              <a:off x="8411029" y="1877952"/>
              <a:ext cx="2952436" cy="20441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24591" name="淘宝店chenying0907 96"/>
            <p:cNvSpPr txBox="1">
              <a:spLocks noChangeArrowheads="1"/>
            </p:cNvSpPr>
            <p:nvPr/>
          </p:nvSpPr>
          <p:spPr bwMode="auto">
            <a:xfrm>
              <a:off x="8645408" y="2768887"/>
              <a:ext cx="2483678" cy="76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050">
                  <a:solidFill>
                    <a:srgbClr val="FFFFFF"/>
                  </a:solidFill>
                  <a:latin typeface="微软雅黑" panose="020B0503020204020204" pitchFamily="34" charset="-122"/>
                  <a:ea typeface="微软雅黑" panose="020B0503020204020204" pitchFamily="34" charset="-122"/>
                </a:rPr>
                <a:t>我们工作室致力于专业</a:t>
              </a:r>
              <a:r>
                <a:rPr lang="en-US" altLang="zh-CN" sz="1050">
                  <a:solidFill>
                    <a:srgbClr val="FFFFFF"/>
                  </a:solidFill>
                  <a:latin typeface="微软雅黑" panose="020B0503020204020204" pitchFamily="34" charset="-122"/>
                  <a:ea typeface="微软雅黑" panose="020B0503020204020204" pitchFamily="34" charset="-122"/>
                </a:rPr>
                <a:t>PPT</a:t>
              </a:r>
              <a:r>
                <a:rPr lang="zh-CN" altLang="en-US" sz="105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050">
                  <a:solidFill>
                    <a:srgbClr val="FFFFFF"/>
                  </a:solidFill>
                  <a:latin typeface="微软雅黑" panose="020B0503020204020204" pitchFamily="34" charset="-122"/>
                  <a:ea typeface="微软雅黑" panose="020B0503020204020204" pitchFamily="34" charset="-122"/>
                </a:rPr>
                <a:t>PPT</a:t>
              </a:r>
              <a:r>
                <a:rPr lang="zh-CN" altLang="en-US" sz="1050">
                  <a:solidFill>
                    <a:srgbClr val="FFFFFF"/>
                  </a:solidFill>
                  <a:latin typeface="微软雅黑" panose="020B0503020204020204" pitchFamily="34" charset="-122"/>
                  <a:ea typeface="微软雅黑" panose="020B0503020204020204" pitchFamily="34" charset="-122"/>
                </a:rPr>
                <a:t>个性定制服务</a:t>
              </a:r>
            </a:p>
          </p:txBody>
        </p:sp>
        <p:sp>
          <p:nvSpPr>
            <p:cNvPr id="24592" name="淘宝店chenying0907 97"/>
            <p:cNvSpPr txBox="1">
              <a:spLocks noChangeArrowheads="1"/>
            </p:cNvSpPr>
            <p:nvPr/>
          </p:nvSpPr>
          <p:spPr bwMode="auto">
            <a:xfrm>
              <a:off x="9279092" y="2225028"/>
              <a:ext cx="1895237" cy="36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b="1">
                  <a:solidFill>
                    <a:srgbClr val="FFFFFF"/>
                  </a:solidFill>
                  <a:latin typeface="微软雅黑" panose="020B0503020204020204" pitchFamily="34" charset="-122"/>
                  <a:ea typeface="微软雅黑" panose="020B0503020204020204" pitchFamily="34" charset="-122"/>
                </a:rPr>
                <a:t>单击此处添加标题</a:t>
              </a:r>
            </a:p>
          </p:txBody>
        </p:sp>
        <p:sp>
          <p:nvSpPr>
            <p:cNvPr id="24593" name="淘宝店chenying0907 412"/>
            <p:cNvSpPr>
              <a:spLocks/>
            </p:cNvSpPr>
            <p:nvPr/>
          </p:nvSpPr>
          <p:spPr bwMode="auto">
            <a:xfrm>
              <a:off x="9941723" y="3031433"/>
              <a:ext cx="44057" cy="66639"/>
            </a:xfrm>
            <a:custGeom>
              <a:avLst/>
              <a:gdLst>
                <a:gd name="T0" fmla="*/ 0 w 15"/>
                <a:gd name="T1" fmla="*/ 84806457 h 24"/>
                <a:gd name="T2" fmla="*/ 17252721 w 15"/>
                <a:gd name="T3" fmla="*/ 185031513 h 24"/>
                <a:gd name="T4" fmla="*/ 129401283 w 15"/>
                <a:gd name="T5" fmla="*/ 84806457 h 24"/>
                <a:gd name="T6" fmla="*/ 94892904 w 15"/>
                <a:gd name="T7" fmla="*/ 0 h 24"/>
                <a:gd name="T8" fmla="*/ 0 w 15"/>
                <a:gd name="T9" fmla="*/ 84806457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24">
                  <a:moveTo>
                    <a:pt x="0" y="11"/>
                  </a:moveTo>
                  <a:lnTo>
                    <a:pt x="2" y="24"/>
                  </a:lnTo>
                  <a:lnTo>
                    <a:pt x="15" y="11"/>
                  </a:lnTo>
                  <a:lnTo>
                    <a:pt x="11" y="0"/>
                  </a:lnTo>
                  <a:lnTo>
                    <a:pt x="0" y="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nvGrpSpPr>
            <p:cNvPr id="100" name="淘宝店chenying0907 99"/>
            <p:cNvGrpSpPr/>
            <p:nvPr/>
          </p:nvGrpSpPr>
          <p:grpSpPr>
            <a:xfrm>
              <a:off x="8805472" y="2184354"/>
              <a:ext cx="418750" cy="366873"/>
              <a:chOff x="1079501" y="4265613"/>
              <a:chExt cx="276225" cy="223837"/>
            </a:xfrm>
            <a:solidFill>
              <a:schemeClr val="bg1"/>
            </a:solidFill>
          </p:grpSpPr>
          <p:sp>
            <p:nvSpPr>
              <p:cNvPr id="101" name="淘宝店chenying0907 284"/>
              <p:cNvSpPr>
                <a:spLocks noEditPoints="1"/>
              </p:cNvSpPr>
              <p:nvPr/>
            </p:nvSpPr>
            <p:spPr bwMode="auto">
              <a:xfrm>
                <a:off x="1093788" y="4322763"/>
                <a:ext cx="247650" cy="166687"/>
              </a:xfrm>
              <a:custGeom>
                <a:avLst/>
                <a:gdLst>
                  <a:gd name="T0" fmla="*/ 246 w 258"/>
                  <a:gd name="T1" fmla="*/ 99 h 174"/>
                  <a:gd name="T2" fmla="*/ 196 w 258"/>
                  <a:gd name="T3" fmla="*/ 52 h 174"/>
                  <a:gd name="T4" fmla="*/ 185 w 258"/>
                  <a:gd name="T5" fmla="*/ 46 h 174"/>
                  <a:gd name="T6" fmla="*/ 177 w 258"/>
                  <a:gd name="T7" fmla="*/ 12 h 174"/>
                  <a:gd name="T8" fmla="*/ 163 w 258"/>
                  <a:gd name="T9" fmla="*/ 0 h 174"/>
                  <a:gd name="T10" fmla="*/ 96 w 258"/>
                  <a:gd name="T11" fmla="*/ 0 h 174"/>
                  <a:gd name="T12" fmla="*/ 81 w 258"/>
                  <a:gd name="T13" fmla="*/ 12 h 174"/>
                  <a:gd name="T14" fmla="*/ 74 w 258"/>
                  <a:gd name="T15" fmla="*/ 46 h 174"/>
                  <a:gd name="T16" fmla="*/ 63 w 258"/>
                  <a:gd name="T17" fmla="*/ 52 h 174"/>
                  <a:gd name="T18" fmla="*/ 13 w 258"/>
                  <a:gd name="T19" fmla="*/ 99 h 174"/>
                  <a:gd name="T20" fmla="*/ 3 w 258"/>
                  <a:gd name="T21" fmla="*/ 119 h 174"/>
                  <a:gd name="T22" fmla="*/ 1 w 258"/>
                  <a:gd name="T23" fmla="*/ 162 h 174"/>
                  <a:gd name="T24" fmla="*/ 12 w 258"/>
                  <a:gd name="T25" fmla="*/ 174 h 174"/>
                  <a:gd name="T26" fmla="*/ 246 w 258"/>
                  <a:gd name="T27" fmla="*/ 174 h 174"/>
                  <a:gd name="T28" fmla="*/ 258 w 258"/>
                  <a:gd name="T29" fmla="*/ 162 h 174"/>
                  <a:gd name="T30" fmla="*/ 255 w 258"/>
                  <a:gd name="T31" fmla="*/ 119 h 174"/>
                  <a:gd name="T32" fmla="*/ 246 w 258"/>
                  <a:gd name="T33" fmla="*/ 99 h 174"/>
                  <a:gd name="T34" fmla="*/ 129 w 258"/>
                  <a:gd name="T35" fmla="*/ 154 h 174"/>
                  <a:gd name="T36" fmla="*/ 71 w 258"/>
                  <a:gd name="T37" fmla="*/ 96 h 174"/>
                  <a:gd name="T38" fmla="*/ 129 w 258"/>
                  <a:gd name="T39" fmla="*/ 38 h 174"/>
                  <a:gd name="T40" fmla="*/ 187 w 258"/>
                  <a:gd name="T41" fmla="*/ 96 h 174"/>
                  <a:gd name="T42" fmla="*/ 129 w 258"/>
                  <a:gd name="T43" fmla="*/ 15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6"/>
                      <a:pt x="169" y="0"/>
                      <a:pt x="163" y="0"/>
                    </a:cubicBezTo>
                    <a:cubicBezTo>
                      <a:pt x="96" y="0"/>
                      <a:pt x="96" y="0"/>
                      <a:pt x="96" y="0"/>
                    </a:cubicBezTo>
                    <a:cubicBezTo>
                      <a:pt x="89" y="0"/>
                      <a:pt x="83" y="6"/>
                      <a:pt x="81" y="12"/>
                    </a:cubicBezTo>
                    <a:cubicBezTo>
                      <a:pt x="74" y="46"/>
                      <a:pt x="74" y="46"/>
                      <a:pt x="74" y="46"/>
                    </a:cubicBezTo>
                    <a:cubicBezTo>
                      <a:pt x="70" y="47"/>
                      <a:pt x="65" y="49"/>
                      <a:pt x="63" y="52"/>
                    </a:cubicBezTo>
                    <a:cubicBezTo>
                      <a:pt x="13" y="99"/>
                      <a:pt x="13" y="99"/>
                      <a:pt x="13" y="99"/>
                    </a:cubicBezTo>
                    <a:cubicBezTo>
                      <a:pt x="8" y="104"/>
                      <a:pt x="4" y="113"/>
                      <a:pt x="3" y="119"/>
                    </a:cubicBezTo>
                    <a:cubicBezTo>
                      <a:pt x="1" y="162"/>
                      <a:pt x="1" y="162"/>
                      <a:pt x="1" y="162"/>
                    </a:cubicBezTo>
                    <a:cubicBezTo>
                      <a:pt x="0" y="168"/>
                      <a:pt x="5" y="174"/>
                      <a:pt x="12" y="174"/>
                    </a:cubicBezTo>
                    <a:cubicBezTo>
                      <a:pt x="246" y="174"/>
                      <a:pt x="246" y="174"/>
                      <a:pt x="246" y="174"/>
                    </a:cubicBezTo>
                    <a:cubicBezTo>
                      <a:pt x="253" y="174"/>
                      <a:pt x="258" y="168"/>
                      <a:pt x="258" y="162"/>
                    </a:cubicBezTo>
                    <a:cubicBezTo>
                      <a:pt x="255" y="119"/>
                      <a:pt x="255" y="119"/>
                      <a:pt x="255" y="119"/>
                    </a:cubicBezTo>
                    <a:cubicBezTo>
                      <a:pt x="255" y="113"/>
                      <a:pt x="250" y="104"/>
                      <a:pt x="246" y="99"/>
                    </a:cubicBezTo>
                    <a:close/>
                    <a:moveTo>
                      <a:pt x="129" y="154"/>
                    </a:moveTo>
                    <a:cubicBezTo>
                      <a:pt x="97" y="154"/>
                      <a:pt x="71" y="128"/>
                      <a:pt x="71" y="96"/>
                    </a:cubicBezTo>
                    <a:cubicBezTo>
                      <a:pt x="71" y="64"/>
                      <a:pt x="97" y="38"/>
                      <a:pt x="129" y="38"/>
                    </a:cubicBezTo>
                    <a:cubicBezTo>
                      <a:pt x="161" y="38"/>
                      <a:pt x="187" y="64"/>
                      <a:pt x="187" y="96"/>
                    </a:cubicBezTo>
                    <a:cubicBezTo>
                      <a:pt x="187" y="128"/>
                      <a:pt x="161" y="154"/>
                      <a:pt x="129"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prstClr val="white"/>
                  </a:solidFill>
                </a:endParaRPr>
              </a:p>
            </p:txBody>
          </p:sp>
          <p:sp>
            <p:nvSpPr>
              <p:cNvPr id="102" name="淘宝店chenying0907 283"/>
              <p:cNvSpPr>
                <a:spLocks/>
              </p:cNvSpPr>
              <p:nvPr/>
            </p:nvSpPr>
            <p:spPr bwMode="auto">
              <a:xfrm>
                <a:off x="1079501" y="4265613"/>
                <a:ext cx="276225" cy="106362"/>
              </a:xfrm>
              <a:custGeom>
                <a:avLst/>
                <a:gdLst>
                  <a:gd name="T0" fmla="*/ 285 w 288"/>
                  <a:gd name="T1" fmla="*/ 44 h 111"/>
                  <a:gd name="T2" fmla="*/ 144 w 288"/>
                  <a:gd name="T3" fmla="*/ 0 h 111"/>
                  <a:gd name="T4" fmla="*/ 4 w 288"/>
                  <a:gd name="T5" fmla="*/ 44 h 111"/>
                  <a:gd name="T6" fmla="*/ 0 w 288"/>
                  <a:gd name="T7" fmla="*/ 54 h 111"/>
                  <a:gd name="T8" fmla="*/ 0 w 288"/>
                  <a:gd name="T9" fmla="*/ 106 h 111"/>
                  <a:gd name="T10" fmla="*/ 6 w 288"/>
                  <a:gd name="T11" fmla="*/ 110 h 111"/>
                  <a:gd name="T12" fmla="*/ 67 w 288"/>
                  <a:gd name="T13" fmla="*/ 95 h 111"/>
                  <a:gd name="T14" fmla="*/ 72 w 288"/>
                  <a:gd name="T15" fmla="*/ 87 h 111"/>
                  <a:gd name="T16" fmla="*/ 72 w 288"/>
                  <a:gd name="T17" fmla="*/ 65 h 111"/>
                  <a:gd name="T18" fmla="*/ 76 w 288"/>
                  <a:gd name="T19" fmla="*/ 55 h 111"/>
                  <a:gd name="T20" fmla="*/ 144 w 288"/>
                  <a:gd name="T21" fmla="*/ 40 h 111"/>
                  <a:gd name="T22" fmla="*/ 212 w 288"/>
                  <a:gd name="T23" fmla="*/ 55 h 111"/>
                  <a:gd name="T24" fmla="*/ 216 w 288"/>
                  <a:gd name="T25" fmla="*/ 65 h 111"/>
                  <a:gd name="T26" fmla="*/ 216 w 288"/>
                  <a:gd name="T27" fmla="*/ 84 h 111"/>
                  <a:gd name="T28" fmla="*/ 222 w 288"/>
                  <a:gd name="T29" fmla="*/ 92 h 111"/>
                  <a:gd name="T30" fmla="*/ 283 w 288"/>
                  <a:gd name="T31" fmla="*/ 110 h 111"/>
                  <a:gd name="T32" fmla="*/ 288 w 288"/>
                  <a:gd name="T33" fmla="*/ 106 h 111"/>
                  <a:gd name="T34" fmla="*/ 288 w 288"/>
                  <a:gd name="T35" fmla="*/ 54 h 111"/>
                  <a:gd name="T36" fmla="*/ 285 w 288"/>
                  <a:gd name="T37" fmla="*/ 44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5" y="44"/>
                    </a:moveTo>
                    <a:cubicBezTo>
                      <a:pt x="285" y="44"/>
                      <a:pt x="252" y="0"/>
                      <a:pt x="144" y="0"/>
                    </a:cubicBezTo>
                    <a:cubicBezTo>
                      <a:pt x="37" y="0"/>
                      <a:pt x="4" y="44"/>
                      <a:pt x="4" y="44"/>
                    </a:cubicBezTo>
                    <a:cubicBezTo>
                      <a:pt x="2" y="46"/>
                      <a:pt x="0" y="51"/>
                      <a:pt x="0" y="54"/>
                    </a:cubicBezTo>
                    <a:cubicBezTo>
                      <a:pt x="0" y="106"/>
                      <a:pt x="0" y="106"/>
                      <a:pt x="0" y="106"/>
                    </a:cubicBezTo>
                    <a:cubicBezTo>
                      <a:pt x="0" y="110"/>
                      <a:pt x="3" y="111"/>
                      <a:pt x="6" y="110"/>
                    </a:cubicBezTo>
                    <a:cubicBezTo>
                      <a:pt x="67" y="95"/>
                      <a:pt x="67" y="95"/>
                      <a:pt x="67" y="95"/>
                    </a:cubicBezTo>
                    <a:cubicBezTo>
                      <a:pt x="70" y="94"/>
                      <a:pt x="72" y="90"/>
                      <a:pt x="72" y="87"/>
                    </a:cubicBezTo>
                    <a:cubicBezTo>
                      <a:pt x="72" y="65"/>
                      <a:pt x="72" y="65"/>
                      <a:pt x="72" y="65"/>
                    </a:cubicBezTo>
                    <a:cubicBezTo>
                      <a:pt x="72" y="61"/>
                      <a:pt x="74" y="57"/>
                      <a:pt x="76" y="55"/>
                    </a:cubicBezTo>
                    <a:cubicBezTo>
                      <a:pt x="76" y="55"/>
                      <a:pt x="91" y="40"/>
                      <a:pt x="144" y="40"/>
                    </a:cubicBezTo>
                    <a:cubicBezTo>
                      <a:pt x="198" y="40"/>
                      <a:pt x="212" y="55"/>
                      <a:pt x="212" y="55"/>
                    </a:cubicBezTo>
                    <a:cubicBezTo>
                      <a:pt x="215" y="57"/>
                      <a:pt x="216" y="61"/>
                      <a:pt x="216" y="65"/>
                    </a:cubicBezTo>
                    <a:cubicBezTo>
                      <a:pt x="216" y="84"/>
                      <a:pt x="216" y="84"/>
                      <a:pt x="216" y="84"/>
                    </a:cubicBezTo>
                    <a:cubicBezTo>
                      <a:pt x="216" y="87"/>
                      <a:pt x="219" y="90"/>
                      <a:pt x="222" y="92"/>
                    </a:cubicBezTo>
                    <a:cubicBezTo>
                      <a:pt x="283" y="110"/>
                      <a:pt x="283" y="110"/>
                      <a:pt x="283" y="110"/>
                    </a:cubicBezTo>
                    <a:cubicBezTo>
                      <a:pt x="286" y="111"/>
                      <a:pt x="288" y="110"/>
                      <a:pt x="288" y="106"/>
                    </a:cubicBezTo>
                    <a:cubicBezTo>
                      <a:pt x="288" y="54"/>
                      <a:pt x="288" y="54"/>
                      <a:pt x="288" y="54"/>
                    </a:cubicBezTo>
                    <a:cubicBezTo>
                      <a:pt x="288" y="51"/>
                      <a:pt x="287" y="46"/>
                      <a:pt x="285"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prstClr val="white"/>
                  </a:solidFill>
                </a:endParaRPr>
              </a:p>
            </p:txBody>
          </p:sp>
        </p:grpSp>
      </p:grpSp>
      <p:grpSp>
        <p:nvGrpSpPr>
          <p:cNvPr id="24584" name="PA_淘宝店chenying0907 102"/>
          <p:cNvGrpSpPr>
            <a:grpSpLocks/>
          </p:cNvGrpSpPr>
          <p:nvPr>
            <p:custDataLst>
              <p:tags r:id="rId7"/>
            </p:custDataLst>
          </p:nvPr>
        </p:nvGrpSpPr>
        <p:grpSpPr bwMode="auto">
          <a:xfrm>
            <a:off x="6754719" y="2747566"/>
            <a:ext cx="2214563" cy="1533525"/>
            <a:chOff x="8411029" y="4056434"/>
            <a:chExt cx="2952436" cy="2044192"/>
          </a:xfrm>
        </p:grpSpPr>
        <p:sp>
          <p:nvSpPr>
            <p:cNvPr id="104" name="淘宝店chenying0907 103"/>
            <p:cNvSpPr/>
            <p:nvPr/>
          </p:nvSpPr>
          <p:spPr>
            <a:xfrm>
              <a:off x="8411029" y="4056434"/>
              <a:ext cx="2952436" cy="20441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24587" name="淘宝店chenying0907 104"/>
            <p:cNvSpPr txBox="1">
              <a:spLocks noChangeArrowheads="1"/>
            </p:cNvSpPr>
            <p:nvPr/>
          </p:nvSpPr>
          <p:spPr bwMode="auto">
            <a:xfrm>
              <a:off x="8645408" y="4947369"/>
              <a:ext cx="2483678" cy="76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050">
                  <a:solidFill>
                    <a:srgbClr val="FFFFFF"/>
                  </a:solidFill>
                  <a:latin typeface="微软雅黑" panose="020B0503020204020204" pitchFamily="34" charset="-122"/>
                  <a:ea typeface="微软雅黑" panose="020B0503020204020204" pitchFamily="34" charset="-122"/>
                </a:rPr>
                <a:t>我们工作室致力于专业</a:t>
              </a:r>
              <a:r>
                <a:rPr lang="en-US" altLang="zh-CN" sz="1050">
                  <a:solidFill>
                    <a:srgbClr val="FFFFFF"/>
                  </a:solidFill>
                  <a:latin typeface="微软雅黑" panose="020B0503020204020204" pitchFamily="34" charset="-122"/>
                  <a:ea typeface="微软雅黑" panose="020B0503020204020204" pitchFamily="34" charset="-122"/>
                </a:rPr>
                <a:t>PPT</a:t>
              </a:r>
              <a:r>
                <a:rPr lang="zh-CN" altLang="en-US" sz="1050">
                  <a:solidFill>
                    <a:srgbClr val="FFFFFF"/>
                  </a:solidFill>
                  <a:latin typeface="微软雅黑" panose="020B0503020204020204" pitchFamily="34" charset="-122"/>
                  <a:ea typeface="微软雅黑" panose="020B0503020204020204" pitchFamily="34" charset="-122"/>
                </a:rPr>
                <a:t>模板的发布，并为您提供专业的</a:t>
              </a:r>
              <a:r>
                <a:rPr lang="en-US" altLang="zh-CN" sz="1050">
                  <a:solidFill>
                    <a:srgbClr val="FFFFFF"/>
                  </a:solidFill>
                  <a:latin typeface="微软雅黑" panose="020B0503020204020204" pitchFamily="34" charset="-122"/>
                  <a:ea typeface="微软雅黑" panose="020B0503020204020204" pitchFamily="34" charset="-122"/>
                </a:rPr>
                <a:t>PPT</a:t>
              </a:r>
              <a:r>
                <a:rPr lang="zh-CN" altLang="en-US" sz="1050">
                  <a:solidFill>
                    <a:srgbClr val="FFFFFF"/>
                  </a:solidFill>
                  <a:latin typeface="微软雅黑" panose="020B0503020204020204" pitchFamily="34" charset="-122"/>
                  <a:ea typeface="微软雅黑" panose="020B0503020204020204" pitchFamily="34" charset="-122"/>
                </a:rPr>
                <a:t>个性定制服务</a:t>
              </a:r>
            </a:p>
          </p:txBody>
        </p:sp>
        <p:sp>
          <p:nvSpPr>
            <p:cNvPr id="24588" name="淘宝店chenying0907 105"/>
            <p:cNvSpPr txBox="1">
              <a:spLocks noChangeArrowheads="1"/>
            </p:cNvSpPr>
            <p:nvPr/>
          </p:nvSpPr>
          <p:spPr bwMode="auto">
            <a:xfrm>
              <a:off x="9218132" y="4372442"/>
              <a:ext cx="1895237" cy="36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200" b="1">
                  <a:solidFill>
                    <a:srgbClr val="FFFFFF"/>
                  </a:solidFill>
                  <a:latin typeface="微软雅黑" panose="020B0503020204020204" pitchFamily="34" charset="-122"/>
                  <a:ea typeface="微软雅黑" panose="020B0503020204020204" pitchFamily="34" charset="-122"/>
                </a:rPr>
                <a:t>单击此处添加标题</a:t>
              </a:r>
            </a:p>
          </p:txBody>
        </p:sp>
        <p:sp>
          <p:nvSpPr>
            <p:cNvPr id="24589" name="淘宝店chenying0907 110"/>
            <p:cNvSpPr>
              <a:spLocks noEditPoints="1"/>
            </p:cNvSpPr>
            <p:nvPr/>
          </p:nvSpPr>
          <p:spPr bwMode="auto">
            <a:xfrm>
              <a:off x="8862330" y="4342506"/>
              <a:ext cx="306297" cy="380683"/>
            </a:xfrm>
            <a:custGeom>
              <a:avLst/>
              <a:gdLst>
                <a:gd name="T0" fmla="*/ 41474980 w 233"/>
                <a:gd name="T1" fmla="*/ 0 h 288"/>
                <a:gd name="T2" fmla="*/ 0 w 233"/>
                <a:gd name="T3" fmla="*/ 461259580 h 288"/>
                <a:gd name="T4" fmla="*/ 361176746 w 233"/>
                <a:gd name="T5" fmla="*/ 503192870 h 288"/>
                <a:gd name="T6" fmla="*/ 402651726 w 233"/>
                <a:gd name="T7" fmla="*/ 41933290 h 288"/>
                <a:gd name="T8" fmla="*/ 44931009 w 233"/>
                <a:gd name="T9" fmla="*/ 64646054 h 288"/>
                <a:gd name="T10" fmla="*/ 335254555 w 233"/>
                <a:gd name="T11" fmla="*/ 45426850 h 288"/>
                <a:gd name="T12" fmla="*/ 357720717 w 233"/>
                <a:gd name="T13" fmla="*/ 143270311 h 288"/>
                <a:gd name="T14" fmla="*/ 67397171 w 233"/>
                <a:gd name="T15" fmla="*/ 162489516 h 288"/>
                <a:gd name="T16" fmla="*/ 44931009 w 233"/>
                <a:gd name="T17" fmla="*/ 64646054 h 288"/>
                <a:gd name="T18" fmla="*/ 63939827 w 233"/>
                <a:gd name="T19" fmla="*/ 449030138 h 288"/>
                <a:gd name="T20" fmla="*/ 63939827 w 233"/>
                <a:gd name="T21" fmla="*/ 400108408 h 288"/>
                <a:gd name="T22" fmla="*/ 100231421 w 233"/>
                <a:gd name="T23" fmla="*/ 424568612 h 288"/>
                <a:gd name="T24" fmla="*/ 81221288 w 233"/>
                <a:gd name="T25" fmla="*/ 356427677 h 288"/>
                <a:gd name="T26" fmla="*/ 44931009 w 233"/>
                <a:gd name="T27" fmla="*/ 331967472 h 288"/>
                <a:gd name="T28" fmla="*/ 81221288 w 233"/>
                <a:gd name="T29" fmla="*/ 305759827 h 288"/>
                <a:gd name="T30" fmla="*/ 81221288 w 233"/>
                <a:gd name="T31" fmla="*/ 356427677 h 288"/>
                <a:gd name="T32" fmla="*/ 63939827 w 233"/>
                <a:gd name="T33" fmla="*/ 263826537 h 288"/>
                <a:gd name="T34" fmla="*/ 63939827 w 233"/>
                <a:gd name="T35" fmla="*/ 213158687 h 288"/>
                <a:gd name="T36" fmla="*/ 100231421 w 233"/>
                <a:gd name="T37" fmla="*/ 239366333 h 288"/>
                <a:gd name="T38" fmla="*/ 165899920 w 233"/>
                <a:gd name="T39" fmla="*/ 449030138 h 288"/>
                <a:gd name="T40" fmla="*/ 129608327 w 233"/>
                <a:gd name="T41" fmla="*/ 424568612 h 288"/>
                <a:gd name="T42" fmla="*/ 165899920 w 233"/>
                <a:gd name="T43" fmla="*/ 400108408 h 288"/>
                <a:gd name="T44" fmla="*/ 165899920 w 233"/>
                <a:gd name="T45" fmla="*/ 449030138 h 288"/>
                <a:gd name="T46" fmla="*/ 148618459 w 233"/>
                <a:gd name="T47" fmla="*/ 356427677 h 288"/>
                <a:gd name="T48" fmla="*/ 148618459 w 233"/>
                <a:gd name="T49" fmla="*/ 305759827 h 288"/>
                <a:gd name="T50" fmla="*/ 184908738 w 233"/>
                <a:gd name="T51" fmla="*/ 331967472 h 288"/>
                <a:gd name="T52" fmla="*/ 165899920 w 233"/>
                <a:gd name="T53" fmla="*/ 263826537 h 288"/>
                <a:gd name="T54" fmla="*/ 129608327 w 233"/>
                <a:gd name="T55" fmla="*/ 239366333 h 288"/>
                <a:gd name="T56" fmla="*/ 165899920 w 233"/>
                <a:gd name="T57" fmla="*/ 213158687 h 288"/>
                <a:gd name="T58" fmla="*/ 165899920 w 233"/>
                <a:gd name="T59" fmla="*/ 263826537 h 288"/>
                <a:gd name="T60" fmla="*/ 233295777 w 233"/>
                <a:gd name="T61" fmla="*/ 449030138 h 288"/>
                <a:gd name="T62" fmla="*/ 233295777 w 233"/>
                <a:gd name="T63" fmla="*/ 400108408 h 288"/>
                <a:gd name="T64" fmla="*/ 269586056 w 233"/>
                <a:gd name="T65" fmla="*/ 424568612 h 288"/>
                <a:gd name="T66" fmla="*/ 250577238 w 233"/>
                <a:gd name="T67" fmla="*/ 356427677 h 288"/>
                <a:gd name="T68" fmla="*/ 212558287 w 233"/>
                <a:gd name="T69" fmla="*/ 331967472 h 288"/>
                <a:gd name="T70" fmla="*/ 250577238 w 233"/>
                <a:gd name="T71" fmla="*/ 305759827 h 288"/>
                <a:gd name="T72" fmla="*/ 250577238 w 233"/>
                <a:gd name="T73" fmla="*/ 356427677 h 288"/>
                <a:gd name="T74" fmla="*/ 233295777 w 233"/>
                <a:gd name="T75" fmla="*/ 263826537 h 288"/>
                <a:gd name="T76" fmla="*/ 233295777 w 233"/>
                <a:gd name="T77" fmla="*/ 213158687 h 288"/>
                <a:gd name="T78" fmla="*/ 269586056 w 233"/>
                <a:gd name="T79" fmla="*/ 239366333 h 288"/>
                <a:gd name="T80" fmla="*/ 357720717 w 233"/>
                <a:gd name="T81" fmla="*/ 431558375 h 288"/>
                <a:gd name="T82" fmla="*/ 319701766 w 233"/>
                <a:gd name="T83" fmla="*/ 449030138 h 288"/>
                <a:gd name="T84" fmla="*/ 302420305 w 233"/>
                <a:gd name="T85" fmla="*/ 323231591 h 288"/>
                <a:gd name="T86" fmla="*/ 340439256 w 233"/>
                <a:gd name="T87" fmla="*/ 305759827 h 288"/>
                <a:gd name="T88" fmla="*/ 357720717 w 233"/>
                <a:gd name="T89" fmla="*/ 431558375 h 288"/>
                <a:gd name="T90" fmla="*/ 321430438 w 233"/>
                <a:gd name="T91" fmla="*/ 263826537 h 288"/>
                <a:gd name="T92" fmla="*/ 321430438 w 233"/>
                <a:gd name="T93" fmla="*/ 214904806 h 288"/>
                <a:gd name="T94" fmla="*/ 357720717 w 233"/>
                <a:gd name="T95" fmla="*/ 239366333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pic>
        <p:nvPicPr>
          <p:cNvPr id="24585" name="PA_图片 107"/>
          <p:cNvPicPr>
            <a:picLocks noChangeAspect="1"/>
          </p:cNvPicPr>
          <p:nvPr>
            <p:custDataLst>
              <p:tags r:id="rId8"/>
            </p:custDataLst>
          </p:nvPr>
        </p:nvPicPr>
        <p:blipFill rotWithShape="1">
          <a:blip r:embed="rId11">
            <a:extLst>
              <a:ext uri="{28A0092B-C50C-407E-A947-70E740481C1C}">
                <a14:useLocalDpi xmlns:a14="http://schemas.microsoft.com/office/drawing/2010/main" val="0"/>
              </a:ext>
            </a:extLst>
          </a:blip>
          <a:srcRect l="10214"/>
          <a:stretch/>
        </p:blipFill>
        <p:spPr bwMode="auto">
          <a:xfrm>
            <a:off x="133005" y="1128156"/>
            <a:ext cx="4238084" cy="3152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0130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fade">
                                      <p:cBhvr>
                                        <p:cTn id="7" dur="500"/>
                                        <p:tgtEl>
                                          <p:spTgt spid="24578"/>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4579"/>
                                        </p:tgtEl>
                                        <p:attrNameLst>
                                          <p:attrName>style.visibility</p:attrName>
                                        </p:attrNameLst>
                                      </p:cBhvr>
                                      <p:to>
                                        <p:strVal val="visible"/>
                                      </p:to>
                                    </p:set>
                                    <p:animEffect transition="in" filter="fade">
                                      <p:cBhvr>
                                        <p:cTn id="10" dur="500"/>
                                        <p:tgtEl>
                                          <p:spTgt spid="24579"/>
                                        </p:tgtEl>
                                      </p:cBhvr>
                                    </p:animEffect>
                                  </p:childTnLst>
                                </p:cTn>
                              </p:par>
                              <p:par>
                                <p:cTn id="11" presetID="10" presetClass="entr" presetSubtype="0" fill="hold" nodeType="withEffect">
                                  <p:stCondLst>
                                    <p:cond delay="600"/>
                                  </p:stCondLst>
                                  <p:childTnLst>
                                    <p:set>
                                      <p:cBhvr>
                                        <p:cTn id="12" dur="1" fill="hold">
                                          <p:stCondLst>
                                            <p:cond delay="0"/>
                                          </p:stCondLst>
                                        </p:cTn>
                                        <p:tgtEl>
                                          <p:spTgt spid="24580"/>
                                        </p:tgtEl>
                                        <p:attrNameLst>
                                          <p:attrName>style.visibility</p:attrName>
                                        </p:attrNameLst>
                                      </p:cBhvr>
                                      <p:to>
                                        <p:strVal val="visible"/>
                                      </p:to>
                                    </p:set>
                                    <p:animEffect transition="in" filter="fade">
                                      <p:cBhvr>
                                        <p:cTn id="13" dur="500"/>
                                        <p:tgtEl>
                                          <p:spTgt spid="2458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24581"/>
                                        </p:tgtEl>
                                        <p:attrNameLst>
                                          <p:attrName>style.visibility</p:attrName>
                                        </p:attrNameLst>
                                      </p:cBhvr>
                                      <p:to>
                                        <p:strVal val="visible"/>
                                      </p:to>
                                    </p:set>
                                    <p:animEffect transition="in" filter="fade">
                                      <p:cBhvr>
                                        <p:cTn id="16" dur="500"/>
                                        <p:tgtEl>
                                          <p:spTgt spid="24581"/>
                                        </p:tgtEl>
                                      </p:cBhvr>
                                    </p:animEffect>
                                  </p:childTnLst>
                                </p:cTn>
                              </p:par>
                              <p:par>
                                <p:cTn id="17" presetID="10" presetClass="entr" presetSubtype="0" fill="hold" nodeType="withEffect">
                                  <p:stCondLst>
                                    <p:cond delay="1200"/>
                                  </p:stCondLst>
                                  <p:childTnLst>
                                    <p:set>
                                      <p:cBhvr>
                                        <p:cTn id="18" dur="1" fill="hold">
                                          <p:stCondLst>
                                            <p:cond delay="0"/>
                                          </p:stCondLst>
                                        </p:cTn>
                                        <p:tgtEl>
                                          <p:spTgt spid="24582"/>
                                        </p:tgtEl>
                                        <p:attrNameLst>
                                          <p:attrName>style.visibility</p:attrName>
                                        </p:attrNameLst>
                                      </p:cBhvr>
                                      <p:to>
                                        <p:strVal val="visible"/>
                                      </p:to>
                                    </p:set>
                                    <p:animEffect transition="in" filter="fade">
                                      <p:cBhvr>
                                        <p:cTn id="19" dur="500"/>
                                        <p:tgtEl>
                                          <p:spTgt spid="24582"/>
                                        </p:tgtEl>
                                      </p:cBhvr>
                                    </p:animEffect>
                                  </p:childTnLst>
                                </p:cTn>
                              </p:par>
                              <p:par>
                                <p:cTn id="20" presetID="10" presetClass="entr" presetSubtype="0" fill="hold" nodeType="withEffect">
                                  <p:stCondLst>
                                    <p:cond delay="1500"/>
                                  </p:stCondLst>
                                  <p:childTnLst>
                                    <p:set>
                                      <p:cBhvr>
                                        <p:cTn id="21" dur="1" fill="hold">
                                          <p:stCondLst>
                                            <p:cond delay="0"/>
                                          </p:stCondLst>
                                        </p:cTn>
                                        <p:tgtEl>
                                          <p:spTgt spid="24583"/>
                                        </p:tgtEl>
                                        <p:attrNameLst>
                                          <p:attrName>style.visibility</p:attrName>
                                        </p:attrNameLst>
                                      </p:cBhvr>
                                      <p:to>
                                        <p:strVal val="visible"/>
                                      </p:to>
                                    </p:set>
                                    <p:animEffect transition="in" filter="fade">
                                      <p:cBhvr>
                                        <p:cTn id="22" dur="500"/>
                                        <p:tgtEl>
                                          <p:spTgt spid="24583"/>
                                        </p:tgtEl>
                                      </p:cBhvr>
                                    </p:animEffect>
                                  </p:childTnLst>
                                </p:cTn>
                              </p:par>
                              <p:par>
                                <p:cTn id="23" presetID="10" presetClass="entr" presetSubtype="0" fill="hold" nodeType="withEffect">
                                  <p:stCondLst>
                                    <p:cond delay="1800"/>
                                  </p:stCondLst>
                                  <p:childTnLst>
                                    <p:set>
                                      <p:cBhvr>
                                        <p:cTn id="24" dur="1" fill="hold">
                                          <p:stCondLst>
                                            <p:cond delay="0"/>
                                          </p:stCondLst>
                                        </p:cTn>
                                        <p:tgtEl>
                                          <p:spTgt spid="24584"/>
                                        </p:tgtEl>
                                        <p:attrNameLst>
                                          <p:attrName>style.visibility</p:attrName>
                                        </p:attrNameLst>
                                      </p:cBhvr>
                                      <p:to>
                                        <p:strVal val="visible"/>
                                      </p:to>
                                    </p:set>
                                    <p:animEffect transition="in" filter="fade">
                                      <p:cBhvr>
                                        <p:cTn id="25" dur="500"/>
                                        <p:tgtEl>
                                          <p:spTgt spid="24584"/>
                                        </p:tgtEl>
                                      </p:cBhvr>
                                    </p:animEffect>
                                  </p:childTnLst>
                                </p:cTn>
                              </p:par>
                              <p:par>
                                <p:cTn id="26" presetID="10" presetClass="entr" presetSubtype="0" fill="hold" nodeType="withEffect">
                                  <p:stCondLst>
                                    <p:cond delay="2100"/>
                                  </p:stCondLst>
                                  <p:childTnLst>
                                    <p:set>
                                      <p:cBhvr>
                                        <p:cTn id="27" dur="1" fill="hold">
                                          <p:stCondLst>
                                            <p:cond delay="0"/>
                                          </p:stCondLst>
                                        </p:cTn>
                                        <p:tgtEl>
                                          <p:spTgt spid="24585"/>
                                        </p:tgtEl>
                                        <p:attrNameLst>
                                          <p:attrName>style.visibility</p:attrName>
                                        </p:attrNameLst>
                                      </p:cBhvr>
                                      <p:to>
                                        <p:strVal val="visible"/>
                                      </p:to>
                                    </p:set>
                                    <p:animEffect transition="in" filter="fade">
                                      <p:cBhvr>
                                        <p:cTn id="28" dur="500"/>
                                        <p:tgtEl>
                                          <p:spTgt spid="245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autoUpdateAnimBg="0"/>
      <p:bldP spid="24579" grpId="0" animBg="1" autoUpdateAnimBg="0"/>
      <p:bldP spid="24581"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PA_Chart 11"/>
          <p:cNvGraphicFramePr/>
          <p:nvPr>
            <p:custDataLst>
              <p:tags r:id="rId1"/>
            </p:custDataLst>
            <p:extLst/>
          </p:nvPr>
        </p:nvGraphicFramePr>
        <p:xfrm>
          <a:off x="773473" y="1704956"/>
          <a:ext cx="3539239" cy="2437846"/>
        </p:xfrm>
        <a:graphic>
          <a:graphicData uri="http://schemas.openxmlformats.org/drawingml/2006/chart">
            <c:chart xmlns:c="http://schemas.openxmlformats.org/drawingml/2006/chart" xmlns:r="http://schemas.openxmlformats.org/officeDocument/2006/relationships" r:id="rId7"/>
          </a:graphicData>
        </a:graphic>
      </p:graphicFrame>
      <p:grpSp>
        <p:nvGrpSpPr>
          <p:cNvPr id="5" name="PA_淘宝店chenying0907 12"/>
          <p:cNvGrpSpPr/>
          <p:nvPr>
            <p:custDataLst>
              <p:tags r:id="rId2"/>
            </p:custDataLst>
          </p:nvPr>
        </p:nvGrpSpPr>
        <p:grpSpPr>
          <a:xfrm>
            <a:off x="4341537" y="1704954"/>
            <a:ext cx="4301567" cy="715750"/>
            <a:chOff x="6136937" y="2626457"/>
            <a:chExt cx="5736419" cy="954203"/>
          </a:xfrm>
        </p:grpSpPr>
        <p:sp>
          <p:nvSpPr>
            <p:cNvPr id="14" name="淘宝店chenying0907 13"/>
            <p:cNvSpPr/>
            <p:nvPr/>
          </p:nvSpPr>
          <p:spPr>
            <a:xfrm>
              <a:off x="7016496" y="2977604"/>
              <a:ext cx="4856860" cy="603056"/>
            </a:xfrm>
            <a:prstGeom prst="rect">
              <a:avLst/>
            </a:prstGeom>
          </p:spPr>
          <p:txBody>
            <a:bodyPr wrap="square">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5" name="淘宝店chenying0907 14"/>
            <p:cNvSpPr/>
            <p:nvPr/>
          </p:nvSpPr>
          <p:spPr>
            <a:xfrm>
              <a:off x="7016494" y="2626457"/>
              <a:ext cx="2483685" cy="319989"/>
            </a:xfrm>
            <a:prstGeom prst="rect">
              <a:avLst/>
            </a:prstGeom>
          </p:spPr>
          <p:txBody>
            <a:bodyPr wrap="square">
              <a:spAutoFit/>
            </a:bodyPr>
            <a:lstStyle/>
            <a:p>
              <a:pPr algn="ctr" defTabSz="685754">
                <a:lnSpc>
                  <a:spcPct val="80000"/>
                </a:lnSpc>
                <a:defRPr/>
              </a:pPr>
              <a:r>
                <a:rPr lang="zh-CN" altLang="en-US" sz="1200"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sz="1200" dirty="0">
                <a:solidFill>
                  <a:schemeClr val="tx1">
                    <a:lumMod val="65000"/>
                    <a:lumOff val="35000"/>
                  </a:schemeClr>
                </a:solidFill>
                <a:latin typeface="微软雅黑" pitchFamily="34" charset="-122"/>
                <a:ea typeface="微软雅黑" pitchFamily="34" charset="-122"/>
                <a:cs typeface="+mn-ea"/>
                <a:sym typeface="+mn-lt"/>
              </a:endParaRPr>
            </a:p>
          </p:txBody>
        </p:sp>
        <p:sp>
          <p:nvSpPr>
            <p:cNvPr id="16" name="淘宝店chenying0907: 圆角 15"/>
            <p:cNvSpPr/>
            <p:nvPr/>
          </p:nvSpPr>
          <p:spPr>
            <a:xfrm>
              <a:off x="6136937" y="2686786"/>
              <a:ext cx="802674" cy="802674"/>
            </a:xfrm>
            <a:prstGeom prst="roundRect">
              <a:avLst>
                <a:gd name="adj" fmla="val 3027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rPr>
                <a:t>01</a:t>
              </a:r>
              <a:endParaRPr lang="zh-CN" altLang="en-US" sz="2400" dirty="0">
                <a:latin typeface="Impact" panose="020B0806030902050204" pitchFamily="34" charset="0"/>
              </a:endParaRPr>
            </a:p>
          </p:txBody>
        </p:sp>
      </p:grpSp>
      <p:grpSp>
        <p:nvGrpSpPr>
          <p:cNvPr id="6" name="PA_淘宝店chenying0907 16"/>
          <p:cNvGrpSpPr/>
          <p:nvPr>
            <p:custDataLst>
              <p:tags r:id="rId3"/>
            </p:custDataLst>
          </p:nvPr>
        </p:nvGrpSpPr>
        <p:grpSpPr>
          <a:xfrm>
            <a:off x="4341537" y="2591329"/>
            <a:ext cx="4301567" cy="715749"/>
            <a:chOff x="6136937" y="2626457"/>
            <a:chExt cx="5736419" cy="954202"/>
          </a:xfrm>
        </p:grpSpPr>
        <p:sp>
          <p:nvSpPr>
            <p:cNvPr id="18" name="淘宝店chenying0907 17"/>
            <p:cNvSpPr/>
            <p:nvPr/>
          </p:nvSpPr>
          <p:spPr>
            <a:xfrm>
              <a:off x="7016496" y="2977603"/>
              <a:ext cx="4856860" cy="603056"/>
            </a:xfrm>
            <a:prstGeom prst="rect">
              <a:avLst/>
            </a:prstGeom>
          </p:spPr>
          <p:txBody>
            <a:bodyPr wrap="square">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9" name="淘宝店chenying0907 18"/>
            <p:cNvSpPr/>
            <p:nvPr/>
          </p:nvSpPr>
          <p:spPr>
            <a:xfrm>
              <a:off x="7016494" y="2626457"/>
              <a:ext cx="2483685" cy="319989"/>
            </a:xfrm>
            <a:prstGeom prst="rect">
              <a:avLst/>
            </a:prstGeom>
          </p:spPr>
          <p:txBody>
            <a:bodyPr wrap="square">
              <a:spAutoFit/>
            </a:bodyPr>
            <a:lstStyle/>
            <a:p>
              <a:pPr algn="ctr" defTabSz="685754">
                <a:lnSpc>
                  <a:spcPct val="80000"/>
                </a:lnSpc>
                <a:defRPr/>
              </a:pPr>
              <a:r>
                <a:rPr lang="zh-CN" altLang="en-US" sz="1200"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sz="1200"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0" name="淘宝店chenying0907: 圆角 19"/>
            <p:cNvSpPr/>
            <p:nvPr/>
          </p:nvSpPr>
          <p:spPr>
            <a:xfrm>
              <a:off x="6136937" y="2686786"/>
              <a:ext cx="802674" cy="802674"/>
            </a:xfrm>
            <a:prstGeom prst="roundRect">
              <a:avLst>
                <a:gd name="adj" fmla="val 3027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Impact" panose="020B0806030902050204" pitchFamily="34" charset="0"/>
                </a:rPr>
                <a:t>02</a:t>
              </a:r>
              <a:endParaRPr lang="zh-CN" altLang="en-US" sz="2000" dirty="0">
                <a:latin typeface="Impact" panose="020B0806030902050204" pitchFamily="34" charset="0"/>
              </a:endParaRPr>
            </a:p>
          </p:txBody>
        </p:sp>
      </p:grpSp>
      <p:grpSp>
        <p:nvGrpSpPr>
          <p:cNvPr id="7" name="PA_淘宝店chenying0907 20"/>
          <p:cNvGrpSpPr/>
          <p:nvPr>
            <p:custDataLst>
              <p:tags r:id="rId4"/>
            </p:custDataLst>
          </p:nvPr>
        </p:nvGrpSpPr>
        <p:grpSpPr>
          <a:xfrm>
            <a:off x="4341537" y="3477703"/>
            <a:ext cx="4301567" cy="715749"/>
            <a:chOff x="6136937" y="2626457"/>
            <a:chExt cx="5736419" cy="954202"/>
          </a:xfrm>
        </p:grpSpPr>
        <p:sp>
          <p:nvSpPr>
            <p:cNvPr id="22" name="淘宝店chenying0907 21"/>
            <p:cNvSpPr/>
            <p:nvPr/>
          </p:nvSpPr>
          <p:spPr>
            <a:xfrm>
              <a:off x="7016496" y="2977603"/>
              <a:ext cx="4856860" cy="603056"/>
            </a:xfrm>
            <a:prstGeom prst="rect">
              <a:avLst/>
            </a:prstGeom>
          </p:spPr>
          <p:txBody>
            <a:bodyPr wrap="square">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淘宝店chenying0907 22"/>
            <p:cNvSpPr/>
            <p:nvPr/>
          </p:nvSpPr>
          <p:spPr>
            <a:xfrm>
              <a:off x="7016494" y="2626457"/>
              <a:ext cx="2483685" cy="319989"/>
            </a:xfrm>
            <a:prstGeom prst="rect">
              <a:avLst/>
            </a:prstGeom>
          </p:spPr>
          <p:txBody>
            <a:bodyPr wrap="square">
              <a:spAutoFit/>
            </a:bodyPr>
            <a:lstStyle/>
            <a:p>
              <a:pPr algn="ctr" defTabSz="685754">
                <a:lnSpc>
                  <a:spcPct val="80000"/>
                </a:lnSpc>
                <a:defRPr/>
              </a:pPr>
              <a:r>
                <a:rPr lang="zh-CN" altLang="en-US" sz="1200"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sz="1200"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4" name="淘宝店chenying0907: 圆角 23"/>
            <p:cNvSpPr/>
            <p:nvPr/>
          </p:nvSpPr>
          <p:spPr>
            <a:xfrm>
              <a:off x="6136937" y="2686786"/>
              <a:ext cx="802674" cy="802674"/>
            </a:xfrm>
            <a:prstGeom prst="roundRect">
              <a:avLst>
                <a:gd name="adj" fmla="val 3027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latin typeface="Impact" panose="020B0806030902050204" pitchFamily="34" charset="0"/>
                </a:rPr>
                <a:t>03</a:t>
              </a:r>
              <a:endParaRPr lang="zh-CN" altLang="en-US" sz="2000" dirty="0">
                <a:latin typeface="Impact" panose="020B0806030902050204" pitchFamily="34" charset="0"/>
              </a:endParaRPr>
            </a:p>
          </p:txBody>
        </p:sp>
      </p:grpSp>
    </p:spTree>
    <p:extLst>
      <p:ext uri="{BB962C8B-B14F-4D97-AF65-F5344CB8AC3E}">
        <p14:creationId xmlns:p14="http://schemas.microsoft.com/office/powerpoint/2010/main" val="42217655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2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a:grpSpLocks/>
          </p:cNvGrpSpPr>
          <p:nvPr/>
        </p:nvGrpSpPr>
        <p:grpSpPr bwMode="auto">
          <a:xfrm>
            <a:off x="2991569" y="1631617"/>
            <a:ext cx="3084512" cy="328656"/>
            <a:chOff x="4027264" y="2821185"/>
            <a:chExt cx="4113068" cy="438727"/>
          </a:xfrm>
          <a:solidFill>
            <a:schemeClr val="accent1"/>
          </a:solidFill>
        </p:grpSpPr>
        <p:sp>
          <p:nvSpPr>
            <p:cNvPr id="4" name="Freeform 4"/>
            <p:cNvSpPr>
              <a:spLocks/>
            </p:cNvSpPr>
            <p:nvPr/>
          </p:nvSpPr>
          <p:spPr bwMode="auto">
            <a:xfrm>
              <a:off x="4027264" y="2821185"/>
              <a:ext cx="4113068" cy="438727"/>
            </a:xfrm>
            <a:custGeom>
              <a:avLst/>
              <a:gdLst>
                <a:gd name="T0" fmla="*/ 855 w 2177"/>
                <a:gd name="T1" fmla="*/ 0 h 232"/>
                <a:gd name="T2" fmla="*/ 544 w 2177"/>
                <a:gd name="T3" fmla="*/ 0 h 232"/>
                <a:gd name="T4" fmla="*/ 133 w 2177"/>
                <a:gd name="T5" fmla="*/ 0 h 232"/>
                <a:gd name="T6" fmla="*/ 0 w 2177"/>
                <a:gd name="T7" fmla="*/ 232 h 232"/>
                <a:gd name="T8" fmla="*/ 544 w 2177"/>
                <a:gd name="T9" fmla="*/ 232 h 232"/>
                <a:gd name="T10" fmla="*/ 855 w 2177"/>
                <a:gd name="T11" fmla="*/ 232 h 232"/>
                <a:gd name="T12" fmla="*/ 2074 w 2177"/>
                <a:gd name="T13" fmla="*/ 232 h 232"/>
                <a:gd name="T14" fmla="*/ 2177 w 2177"/>
                <a:gd name="T15" fmla="*/ 130 h 232"/>
                <a:gd name="T16" fmla="*/ 2177 w 2177"/>
                <a:gd name="T17" fmla="*/ 104 h 232"/>
                <a:gd name="T18" fmla="*/ 2074 w 2177"/>
                <a:gd name="T19" fmla="*/ 0 h 232"/>
                <a:gd name="T20" fmla="*/ 855 w 2177"/>
                <a:gd name="T2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77" h="232">
                  <a:moveTo>
                    <a:pt x="855" y="0"/>
                  </a:moveTo>
                  <a:cubicBezTo>
                    <a:pt x="544" y="0"/>
                    <a:pt x="544" y="0"/>
                    <a:pt x="544" y="0"/>
                  </a:cubicBezTo>
                  <a:cubicBezTo>
                    <a:pt x="133" y="0"/>
                    <a:pt x="133" y="0"/>
                    <a:pt x="133" y="0"/>
                  </a:cubicBezTo>
                  <a:cubicBezTo>
                    <a:pt x="0" y="232"/>
                    <a:pt x="0" y="232"/>
                    <a:pt x="0" y="232"/>
                  </a:cubicBezTo>
                  <a:cubicBezTo>
                    <a:pt x="544" y="232"/>
                    <a:pt x="544" y="232"/>
                    <a:pt x="544" y="232"/>
                  </a:cubicBezTo>
                  <a:cubicBezTo>
                    <a:pt x="855" y="232"/>
                    <a:pt x="855" y="232"/>
                    <a:pt x="855" y="232"/>
                  </a:cubicBezTo>
                  <a:cubicBezTo>
                    <a:pt x="2074" y="232"/>
                    <a:pt x="2074" y="232"/>
                    <a:pt x="2074" y="232"/>
                  </a:cubicBezTo>
                  <a:cubicBezTo>
                    <a:pt x="2130" y="232"/>
                    <a:pt x="2177" y="187"/>
                    <a:pt x="2177" y="130"/>
                  </a:cubicBezTo>
                  <a:cubicBezTo>
                    <a:pt x="2177" y="104"/>
                    <a:pt x="2177" y="104"/>
                    <a:pt x="2177" y="104"/>
                  </a:cubicBezTo>
                  <a:cubicBezTo>
                    <a:pt x="2177" y="47"/>
                    <a:pt x="2130" y="0"/>
                    <a:pt x="2074" y="0"/>
                  </a:cubicBezTo>
                  <a:cubicBezTo>
                    <a:pt x="855" y="0"/>
                    <a:pt x="855" y="0"/>
                    <a:pt x="855" y="0"/>
                  </a:cubicBezTo>
                </a:path>
              </a:pathLst>
            </a:custGeom>
            <a:grp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5" name="Text Placeholder 2"/>
            <p:cNvSpPr txBox="1">
              <a:spLocks/>
            </p:cNvSpPr>
            <p:nvPr/>
          </p:nvSpPr>
          <p:spPr bwMode="auto">
            <a:xfrm>
              <a:off x="4456951" y="2919627"/>
              <a:ext cx="1207205"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algn="ctr" defTabSz="914400">
                <a:buClr>
                  <a:srgbClr val="1EA185"/>
                </a:buClr>
                <a:buSzPct val="80000"/>
                <a:defRPr/>
              </a:pPr>
              <a:r>
                <a:rPr lang="en-AU" sz="900" b="1" kern="0" dirty="0">
                  <a:solidFill>
                    <a:srgbClr val="FFFFFF"/>
                  </a:solidFill>
                  <a:latin typeface="微软雅黑" pitchFamily="34" charset="-122"/>
                  <a:ea typeface="微软雅黑" pitchFamily="34" charset="-122"/>
                </a:rPr>
                <a:t>Vision</a:t>
              </a:r>
              <a:endParaRPr lang="en-AU" sz="900" kern="0" dirty="0">
                <a:solidFill>
                  <a:srgbClr val="FFFFFF"/>
                </a:solidFill>
                <a:latin typeface="微软雅黑" pitchFamily="34" charset="-122"/>
                <a:ea typeface="微软雅黑" pitchFamily="34" charset="-122"/>
              </a:endParaRPr>
            </a:p>
          </p:txBody>
        </p:sp>
        <p:sp>
          <p:nvSpPr>
            <p:cNvPr id="6" name="Text Placeholder 2"/>
            <p:cNvSpPr txBox="1">
              <a:spLocks/>
            </p:cNvSpPr>
            <p:nvPr/>
          </p:nvSpPr>
          <p:spPr bwMode="auto">
            <a:xfrm>
              <a:off x="6384032" y="2852936"/>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defTabSz="914400">
                <a:buClr>
                  <a:srgbClr val="1EA185"/>
                </a:buClr>
                <a:buSzPct val="80000"/>
                <a:defRPr/>
              </a:pPr>
              <a:r>
                <a:rPr lang="en-AU" sz="1200" b="1" kern="0" dirty="0">
                  <a:solidFill>
                    <a:srgbClr val="FFFFFF"/>
                  </a:solidFill>
                  <a:latin typeface="微软雅黑" pitchFamily="34" charset="-122"/>
                  <a:ea typeface="微软雅黑" pitchFamily="34" charset="-122"/>
                </a:rPr>
                <a:t>30%</a:t>
              </a:r>
              <a:endParaRPr lang="en-AU" sz="1200" kern="0" dirty="0">
                <a:solidFill>
                  <a:srgbClr val="FFFFFF"/>
                </a:solidFill>
                <a:latin typeface="微软雅黑" pitchFamily="34" charset="-122"/>
                <a:ea typeface="微软雅黑" pitchFamily="34" charset="-122"/>
              </a:endParaRPr>
            </a:p>
          </p:txBody>
        </p:sp>
      </p:grpSp>
      <p:grpSp>
        <p:nvGrpSpPr>
          <p:cNvPr id="7" name="Group 6"/>
          <p:cNvGrpSpPr>
            <a:grpSpLocks/>
          </p:cNvGrpSpPr>
          <p:nvPr/>
        </p:nvGrpSpPr>
        <p:grpSpPr bwMode="auto">
          <a:xfrm>
            <a:off x="2936006" y="1947572"/>
            <a:ext cx="2794000" cy="339771"/>
            <a:chOff x="3953662" y="3243451"/>
            <a:chExt cx="3724853" cy="451716"/>
          </a:xfrm>
          <a:solidFill>
            <a:schemeClr val="accent4"/>
          </a:solidFill>
        </p:grpSpPr>
        <p:sp>
          <p:nvSpPr>
            <p:cNvPr id="8" name="Freeform 7"/>
            <p:cNvSpPr>
              <a:spLocks/>
            </p:cNvSpPr>
            <p:nvPr/>
          </p:nvSpPr>
          <p:spPr bwMode="auto">
            <a:xfrm>
              <a:off x="3953662" y="3243451"/>
              <a:ext cx="3724853" cy="451716"/>
            </a:xfrm>
            <a:custGeom>
              <a:avLst/>
              <a:gdLst>
                <a:gd name="T0" fmla="*/ 0 w 1972"/>
                <a:gd name="T1" fmla="*/ 239 h 239"/>
                <a:gd name="T2" fmla="*/ 339 w 1972"/>
                <a:gd name="T3" fmla="*/ 239 h 239"/>
                <a:gd name="T4" fmla="*/ 651 w 1972"/>
                <a:gd name="T5" fmla="*/ 239 h 239"/>
                <a:gd name="T6" fmla="*/ 1873 w 1972"/>
                <a:gd name="T7" fmla="*/ 239 h 239"/>
                <a:gd name="T8" fmla="*/ 1972 w 1972"/>
                <a:gd name="T9" fmla="*/ 137 h 239"/>
                <a:gd name="T10" fmla="*/ 1972 w 1972"/>
                <a:gd name="T11" fmla="*/ 111 h 239"/>
                <a:gd name="T12" fmla="*/ 1873 w 1972"/>
                <a:gd name="T13" fmla="*/ 7 h 239"/>
                <a:gd name="T14" fmla="*/ 651 w 1972"/>
                <a:gd name="T15" fmla="*/ 7 h 239"/>
                <a:gd name="T16" fmla="*/ 339 w 1972"/>
                <a:gd name="T17" fmla="*/ 7 h 239"/>
                <a:gd name="T18" fmla="*/ 13 w 1972"/>
                <a:gd name="T19" fmla="*/ 0 h 239"/>
                <a:gd name="T20" fmla="*/ 0 w 1972"/>
                <a:gd name="T21" fmla="*/ 23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72" h="239">
                  <a:moveTo>
                    <a:pt x="0" y="239"/>
                  </a:moveTo>
                  <a:cubicBezTo>
                    <a:pt x="339" y="239"/>
                    <a:pt x="339" y="239"/>
                    <a:pt x="339" y="239"/>
                  </a:cubicBezTo>
                  <a:cubicBezTo>
                    <a:pt x="651" y="239"/>
                    <a:pt x="651" y="239"/>
                    <a:pt x="651" y="239"/>
                  </a:cubicBezTo>
                  <a:cubicBezTo>
                    <a:pt x="1873" y="239"/>
                    <a:pt x="1873" y="239"/>
                    <a:pt x="1873" y="239"/>
                  </a:cubicBezTo>
                  <a:cubicBezTo>
                    <a:pt x="1930" y="239"/>
                    <a:pt x="1972" y="194"/>
                    <a:pt x="1972" y="137"/>
                  </a:cubicBezTo>
                  <a:cubicBezTo>
                    <a:pt x="1972" y="111"/>
                    <a:pt x="1972" y="111"/>
                    <a:pt x="1972" y="111"/>
                  </a:cubicBezTo>
                  <a:cubicBezTo>
                    <a:pt x="1972" y="53"/>
                    <a:pt x="1930" y="7"/>
                    <a:pt x="1873" y="7"/>
                  </a:cubicBezTo>
                  <a:cubicBezTo>
                    <a:pt x="651" y="7"/>
                    <a:pt x="651" y="7"/>
                    <a:pt x="651" y="7"/>
                  </a:cubicBezTo>
                  <a:cubicBezTo>
                    <a:pt x="339" y="7"/>
                    <a:pt x="339" y="7"/>
                    <a:pt x="339" y="7"/>
                  </a:cubicBezTo>
                  <a:cubicBezTo>
                    <a:pt x="13" y="0"/>
                    <a:pt x="13" y="0"/>
                    <a:pt x="13" y="0"/>
                  </a:cubicBezTo>
                  <a:cubicBezTo>
                    <a:pt x="0" y="239"/>
                    <a:pt x="0" y="239"/>
                    <a:pt x="0" y="239"/>
                  </a:cubicBezTo>
                </a:path>
              </a:pathLst>
            </a:custGeom>
            <a:grp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9" name="Text Placeholder 2"/>
            <p:cNvSpPr txBox="1">
              <a:spLocks/>
            </p:cNvSpPr>
            <p:nvPr/>
          </p:nvSpPr>
          <p:spPr bwMode="auto">
            <a:xfrm>
              <a:off x="4396590" y="3351675"/>
              <a:ext cx="1327926" cy="293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algn="ctr" defTabSz="914400">
                <a:buClr>
                  <a:srgbClr val="1EA185"/>
                </a:buClr>
                <a:buSzPct val="80000"/>
                <a:defRPr/>
              </a:pPr>
              <a:r>
                <a:rPr lang="en-AU" sz="900" b="1" kern="0" dirty="0">
                  <a:solidFill>
                    <a:srgbClr val="FFFFFF"/>
                  </a:solidFill>
                  <a:latin typeface="微软雅黑" pitchFamily="34" charset="-122"/>
                  <a:ea typeface="微软雅黑" pitchFamily="34" charset="-122"/>
                </a:rPr>
                <a:t>Motivation</a:t>
              </a:r>
              <a:endParaRPr lang="en-AU" sz="900" kern="0" dirty="0">
                <a:solidFill>
                  <a:srgbClr val="FFFFFF"/>
                </a:solidFill>
                <a:latin typeface="微软雅黑" pitchFamily="34" charset="-122"/>
                <a:ea typeface="微软雅黑" pitchFamily="34" charset="-122"/>
              </a:endParaRPr>
            </a:p>
          </p:txBody>
        </p:sp>
        <p:sp>
          <p:nvSpPr>
            <p:cNvPr id="10" name="Text Placeholder 2"/>
            <p:cNvSpPr txBox="1">
              <a:spLocks/>
            </p:cNvSpPr>
            <p:nvPr/>
          </p:nvSpPr>
          <p:spPr bwMode="auto">
            <a:xfrm>
              <a:off x="6384032" y="3284984"/>
              <a:ext cx="619486" cy="3549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defTabSz="914400">
                <a:buClr>
                  <a:srgbClr val="1EA185"/>
                </a:buClr>
                <a:buSzPct val="80000"/>
                <a:defRPr/>
              </a:pPr>
              <a:r>
                <a:rPr lang="en-AU" sz="1200" b="1" kern="0" dirty="0">
                  <a:solidFill>
                    <a:srgbClr val="FFFFFF"/>
                  </a:solidFill>
                  <a:latin typeface="微软雅黑" pitchFamily="34" charset="-122"/>
                  <a:ea typeface="微软雅黑" pitchFamily="34" charset="-122"/>
                </a:rPr>
                <a:t>25%</a:t>
              </a:r>
              <a:endParaRPr lang="en-AU" sz="1200" kern="0" dirty="0">
                <a:solidFill>
                  <a:srgbClr val="FFFFFF"/>
                </a:solidFill>
                <a:latin typeface="微软雅黑" pitchFamily="34" charset="-122"/>
                <a:ea typeface="微软雅黑" pitchFamily="34" charset="-122"/>
              </a:endParaRPr>
            </a:p>
          </p:txBody>
        </p:sp>
      </p:grpSp>
      <p:grpSp>
        <p:nvGrpSpPr>
          <p:cNvPr id="11" name="Group 7"/>
          <p:cNvGrpSpPr>
            <a:grpSpLocks/>
          </p:cNvGrpSpPr>
          <p:nvPr/>
        </p:nvGrpSpPr>
        <p:grpSpPr bwMode="auto">
          <a:xfrm>
            <a:off x="2867744" y="2287342"/>
            <a:ext cx="3041650" cy="333420"/>
            <a:chOff x="3863869" y="3695167"/>
            <a:chExt cx="4055341" cy="445944"/>
          </a:xfrm>
        </p:grpSpPr>
        <p:sp>
          <p:nvSpPr>
            <p:cNvPr id="12" name="Freeform 10"/>
            <p:cNvSpPr>
              <a:spLocks/>
            </p:cNvSpPr>
            <p:nvPr/>
          </p:nvSpPr>
          <p:spPr bwMode="auto">
            <a:xfrm>
              <a:off x="3863869" y="3695167"/>
              <a:ext cx="4055341" cy="445944"/>
            </a:xfrm>
            <a:custGeom>
              <a:avLst/>
              <a:gdLst>
                <a:gd name="T0" fmla="*/ 821 w 2146"/>
                <a:gd name="T1" fmla="*/ 0 h 236"/>
                <a:gd name="T2" fmla="*/ 508 w 2146"/>
                <a:gd name="T3" fmla="*/ 0 h 236"/>
                <a:gd name="T4" fmla="*/ 0 w 2146"/>
                <a:gd name="T5" fmla="*/ 0 h 236"/>
                <a:gd name="T6" fmla="*/ 76 w 2146"/>
                <a:gd name="T7" fmla="*/ 236 h 236"/>
                <a:gd name="T8" fmla="*/ 508 w 2146"/>
                <a:gd name="T9" fmla="*/ 236 h 236"/>
                <a:gd name="T10" fmla="*/ 821 w 2146"/>
                <a:gd name="T11" fmla="*/ 236 h 236"/>
                <a:gd name="T12" fmla="*/ 2049 w 2146"/>
                <a:gd name="T13" fmla="*/ 236 h 236"/>
                <a:gd name="T14" fmla="*/ 2146 w 2146"/>
                <a:gd name="T15" fmla="*/ 126 h 236"/>
                <a:gd name="T16" fmla="*/ 2146 w 2146"/>
                <a:gd name="T17" fmla="*/ 100 h 236"/>
                <a:gd name="T18" fmla="*/ 2049 w 2146"/>
                <a:gd name="T19" fmla="*/ 0 h 236"/>
                <a:gd name="T20" fmla="*/ 821 w 2146"/>
                <a:gd name="T21"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 h="236">
                  <a:moveTo>
                    <a:pt x="821" y="0"/>
                  </a:moveTo>
                  <a:cubicBezTo>
                    <a:pt x="508" y="0"/>
                    <a:pt x="508" y="0"/>
                    <a:pt x="508" y="0"/>
                  </a:cubicBezTo>
                  <a:cubicBezTo>
                    <a:pt x="0" y="0"/>
                    <a:pt x="0" y="0"/>
                    <a:pt x="0" y="0"/>
                  </a:cubicBezTo>
                  <a:cubicBezTo>
                    <a:pt x="76" y="236"/>
                    <a:pt x="76" y="236"/>
                    <a:pt x="76" y="236"/>
                  </a:cubicBezTo>
                  <a:cubicBezTo>
                    <a:pt x="508" y="236"/>
                    <a:pt x="508" y="236"/>
                    <a:pt x="508" y="236"/>
                  </a:cubicBezTo>
                  <a:cubicBezTo>
                    <a:pt x="821" y="236"/>
                    <a:pt x="821" y="236"/>
                    <a:pt x="821" y="236"/>
                  </a:cubicBezTo>
                  <a:cubicBezTo>
                    <a:pt x="2049" y="236"/>
                    <a:pt x="2049" y="236"/>
                    <a:pt x="2049" y="236"/>
                  </a:cubicBezTo>
                  <a:cubicBezTo>
                    <a:pt x="2107" y="236"/>
                    <a:pt x="2146" y="183"/>
                    <a:pt x="2146" y="126"/>
                  </a:cubicBezTo>
                  <a:cubicBezTo>
                    <a:pt x="2146" y="100"/>
                    <a:pt x="2146" y="100"/>
                    <a:pt x="2146" y="100"/>
                  </a:cubicBezTo>
                  <a:cubicBezTo>
                    <a:pt x="2146" y="43"/>
                    <a:pt x="2107" y="0"/>
                    <a:pt x="2049" y="0"/>
                  </a:cubicBezTo>
                  <a:cubicBezTo>
                    <a:pt x="821" y="0"/>
                    <a:pt x="821" y="0"/>
                    <a:pt x="821" y="0"/>
                  </a:cubicBezTo>
                </a:path>
              </a:pathLst>
            </a:custGeom>
            <a:solidFill>
              <a:srgbClr val="F29B26"/>
            </a:solid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13" name="Text Placeholder 2"/>
            <p:cNvSpPr txBox="1">
              <a:spLocks/>
            </p:cNvSpPr>
            <p:nvPr/>
          </p:nvSpPr>
          <p:spPr bwMode="auto">
            <a:xfrm>
              <a:off x="4396590" y="3783723"/>
              <a:ext cx="1327926"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algn="ctr" defTabSz="914400">
                <a:buClr>
                  <a:srgbClr val="1EA185"/>
                </a:buClr>
                <a:buSzPct val="80000"/>
                <a:defRPr/>
              </a:pPr>
              <a:r>
                <a:rPr lang="en-AU" sz="900" b="1" kern="0" dirty="0">
                  <a:solidFill>
                    <a:srgbClr val="FFFFFF"/>
                  </a:solidFill>
                  <a:latin typeface="微软雅黑" pitchFamily="34" charset="-122"/>
                  <a:ea typeface="微软雅黑" pitchFamily="34" charset="-122"/>
                </a:rPr>
                <a:t>Innovation</a:t>
              </a:r>
              <a:endParaRPr lang="en-AU" sz="900" kern="0" dirty="0">
                <a:solidFill>
                  <a:srgbClr val="FFFFFF"/>
                </a:solidFill>
                <a:latin typeface="微软雅黑" pitchFamily="34" charset="-122"/>
                <a:ea typeface="微软雅黑" pitchFamily="34" charset="-122"/>
              </a:endParaRPr>
            </a:p>
          </p:txBody>
        </p:sp>
        <p:sp>
          <p:nvSpPr>
            <p:cNvPr id="14" name="Text Placeholder 2"/>
            <p:cNvSpPr txBox="1">
              <a:spLocks/>
            </p:cNvSpPr>
            <p:nvPr/>
          </p:nvSpPr>
          <p:spPr bwMode="auto">
            <a:xfrm>
              <a:off x="6384032" y="3717032"/>
              <a:ext cx="619486" cy="354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defTabSz="914400">
                <a:buClr>
                  <a:srgbClr val="1EA185"/>
                </a:buClr>
                <a:buSzPct val="80000"/>
                <a:defRPr/>
              </a:pPr>
              <a:r>
                <a:rPr lang="en-AU" sz="1200" b="1" kern="0" dirty="0">
                  <a:solidFill>
                    <a:srgbClr val="FFFFFF"/>
                  </a:solidFill>
                  <a:latin typeface="微软雅黑" pitchFamily="34" charset="-122"/>
                  <a:ea typeface="微软雅黑" pitchFamily="34" charset="-122"/>
                </a:rPr>
                <a:t>20%</a:t>
              </a:r>
              <a:endParaRPr lang="en-AU" sz="1200" kern="0" dirty="0">
                <a:solidFill>
                  <a:srgbClr val="FFFFFF"/>
                </a:solidFill>
                <a:latin typeface="微软雅黑" pitchFamily="34" charset="-122"/>
                <a:ea typeface="微软雅黑" pitchFamily="34" charset="-122"/>
              </a:endParaRPr>
            </a:p>
          </p:txBody>
        </p:sp>
      </p:grpSp>
      <p:grpSp>
        <p:nvGrpSpPr>
          <p:cNvPr id="15" name="Group 8"/>
          <p:cNvGrpSpPr>
            <a:grpSpLocks/>
          </p:cNvGrpSpPr>
          <p:nvPr/>
        </p:nvGrpSpPr>
        <p:grpSpPr bwMode="auto">
          <a:xfrm>
            <a:off x="2953469" y="2620761"/>
            <a:ext cx="3371851" cy="330245"/>
            <a:chOff x="3978196" y="4141111"/>
            <a:chExt cx="4494068" cy="440171"/>
          </a:xfrm>
        </p:grpSpPr>
        <p:sp>
          <p:nvSpPr>
            <p:cNvPr id="16" name="Freeform 13"/>
            <p:cNvSpPr>
              <a:spLocks/>
            </p:cNvSpPr>
            <p:nvPr/>
          </p:nvSpPr>
          <p:spPr bwMode="auto">
            <a:xfrm>
              <a:off x="3978196" y="4141111"/>
              <a:ext cx="4494068" cy="440171"/>
            </a:xfrm>
            <a:custGeom>
              <a:avLst/>
              <a:gdLst>
                <a:gd name="T0" fmla="*/ 1052 w 2379"/>
                <a:gd name="T1" fmla="*/ 0 h 233"/>
                <a:gd name="T2" fmla="*/ 739 w 2379"/>
                <a:gd name="T3" fmla="*/ 0 h 233"/>
                <a:gd name="T4" fmla="*/ 0 w 2379"/>
                <a:gd name="T5" fmla="*/ 0 h 233"/>
                <a:gd name="T6" fmla="*/ 144 w 2379"/>
                <a:gd name="T7" fmla="*/ 233 h 233"/>
                <a:gd name="T8" fmla="*/ 739 w 2379"/>
                <a:gd name="T9" fmla="*/ 232 h 233"/>
                <a:gd name="T10" fmla="*/ 1052 w 2379"/>
                <a:gd name="T11" fmla="*/ 232 h 233"/>
                <a:gd name="T12" fmla="*/ 2280 w 2379"/>
                <a:gd name="T13" fmla="*/ 232 h 233"/>
                <a:gd name="T14" fmla="*/ 2379 w 2379"/>
                <a:gd name="T15" fmla="*/ 126 h 233"/>
                <a:gd name="T16" fmla="*/ 2379 w 2379"/>
                <a:gd name="T17" fmla="*/ 100 h 233"/>
                <a:gd name="T18" fmla="*/ 2280 w 2379"/>
                <a:gd name="T19" fmla="*/ 0 h 233"/>
                <a:gd name="T20" fmla="*/ 1052 w 2379"/>
                <a:gd name="T21"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9" h="233">
                  <a:moveTo>
                    <a:pt x="1052" y="0"/>
                  </a:moveTo>
                  <a:cubicBezTo>
                    <a:pt x="739" y="0"/>
                    <a:pt x="739" y="0"/>
                    <a:pt x="739" y="0"/>
                  </a:cubicBezTo>
                  <a:cubicBezTo>
                    <a:pt x="0" y="0"/>
                    <a:pt x="0" y="0"/>
                    <a:pt x="0" y="0"/>
                  </a:cubicBezTo>
                  <a:cubicBezTo>
                    <a:pt x="144" y="233"/>
                    <a:pt x="144" y="233"/>
                    <a:pt x="144" y="233"/>
                  </a:cubicBezTo>
                  <a:cubicBezTo>
                    <a:pt x="739" y="232"/>
                    <a:pt x="739" y="232"/>
                    <a:pt x="739" y="232"/>
                  </a:cubicBezTo>
                  <a:cubicBezTo>
                    <a:pt x="1052" y="232"/>
                    <a:pt x="1052" y="232"/>
                    <a:pt x="1052" y="232"/>
                  </a:cubicBezTo>
                  <a:cubicBezTo>
                    <a:pt x="2280" y="232"/>
                    <a:pt x="2280" y="232"/>
                    <a:pt x="2280" y="232"/>
                  </a:cubicBezTo>
                  <a:cubicBezTo>
                    <a:pt x="2337" y="232"/>
                    <a:pt x="2379" y="183"/>
                    <a:pt x="2379" y="126"/>
                  </a:cubicBezTo>
                  <a:cubicBezTo>
                    <a:pt x="2379" y="100"/>
                    <a:pt x="2379" y="100"/>
                    <a:pt x="2379" y="100"/>
                  </a:cubicBezTo>
                  <a:cubicBezTo>
                    <a:pt x="2379" y="43"/>
                    <a:pt x="2337" y="0"/>
                    <a:pt x="2280" y="0"/>
                  </a:cubicBezTo>
                  <a:cubicBezTo>
                    <a:pt x="1052" y="0"/>
                    <a:pt x="1052" y="0"/>
                    <a:pt x="1052" y="0"/>
                  </a:cubicBezTo>
                </a:path>
              </a:pathLst>
            </a:custGeom>
            <a:solidFill>
              <a:srgbClr val="BD392F"/>
            </a:solid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17" name="Text Placeholder 2"/>
            <p:cNvSpPr txBox="1">
              <a:spLocks/>
            </p:cNvSpPr>
            <p:nvPr/>
          </p:nvSpPr>
          <p:spPr bwMode="auto">
            <a:xfrm>
              <a:off x="4456951" y="4215771"/>
              <a:ext cx="1207205" cy="29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algn="ctr" defTabSz="914400">
                <a:buClr>
                  <a:srgbClr val="1EA185"/>
                </a:buClr>
                <a:buSzPct val="80000"/>
                <a:defRPr/>
              </a:pPr>
              <a:r>
                <a:rPr lang="en-AU" sz="900" b="1" kern="0" dirty="0">
                  <a:solidFill>
                    <a:srgbClr val="FFFFFF"/>
                  </a:solidFill>
                  <a:latin typeface="微软雅黑" pitchFamily="34" charset="-122"/>
                  <a:ea typeface="微软雅黑" pitchFamily="34" charset="-122"/>
                </a:rPr>
                <a:t>Action</a:t>
              </a:r>
              <a:endParaRPr lang="en-AU" sz="900" kern="0" dirty="0">
                <a:solidFill>
                  <a:srgbClr val="FFFFFF"/>
                </a:solidFill>
                <a:latin typeface="微软雅黑" pitchFamily="34" charset="-122"/>
                <a:ea typeface="微软雅黑" pitchFamily="34" charset="-122"/>
              </a:endParaRPr>
            </a:p>
          </p:txBody>
        </p:sp>
        <p:sp>
          <p:nvSpPr>
            <p:cNvPr id="18" name="Text Placeholder 2"/>
            <p:cNvSpPr txBox="1">
              <a:spLocks/>
            </p:cNvSpPr>
            <p:nvPr/>
          </p:nvSpPr>
          <p:spPr bwMode="auto">
            <a:xfrm>
              <a:off x="6384032" y="4149080"/>
              <a:ext cx="619486" cy="354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lstStyle>
              <a:lvl1pPr>
                <a:defRPr sz="1400">
                  <a:solidFill>
                    <a:schemeClr val="tx1"/>
                  </a:solidFill>
                  <a:latin typeface="Open Sans" charset="0"/>
                  <a:ea typeface="MS PGothic" pitchFamily="34" charset="-128"/>
                </a:defRPr>
              </a:lvl1pPr>
              <a:lvl2pPr marL="742950" indent="-285750">
                <a:defRPr sz="1400">
                  <a:solidFill>
                    <a:schemeClr val="tx1"/>
                  </a:solidFill>
                  <a:latin typeface="Open Sans" charset="0"/>
                  <a:ea typeface="MS PGothic" pitchFamily="34" charset="-128"/>
                </a:defRPr>
              </a:lvl2pPr>
              <a:lvl3pPr marL="1143000" indent="-228600">
                <a:defRPr sz="1400">
                  <a:solidFill>
                    <a:schemeClr val="tx1"/>
                  </a:solidFill>
                  <a:latin typeface="Open Sans" charset="0"/>
                  <a:ea typeface="MS PGothic" pitchFamily="34" charset="-128"/>
                </a:defRPr>
              </a:lvl3pPr>
              <a:lvl4pPr marL="1600200" indent="-228600">
                <a:defRPr sz="1400">
                  <a:solidFill>
                    <a:schemeClr val="tx1"/>
                  </a:solidFill>
                  <a:latin typeface="Open Sans" charset="0"/>
                  <a:ea typeface="MS PGothic" pitchFamily="34" charset="-128"/>
                </a:defRPr>
              </a:lvl4pPr>
              <a:lvl5pPr marL="2057400" indent="-228600">
                <a:defRPr sz="1400">
                  <a:solidFill>
                    <a:schemeClr val="tx1"/>
                  </a:solidFill>
                  <a:latin typeface="Open Sans" charset="0"/>
                  <a:ea typeface="MS PGothic" pitchFamily="34" charset="-128"/>
                </a:defRPr>
              </a:lvl5pPr>
              <a:lvl6pPr marL="2514600" indent="-228600" fontAlgn="base">
                <a:spcBef>
                  <a:spcPct val="0"/>
                </a:spcBef>
                <a:spcAft>
                  <a:spcPct val="0"/>
                </a:spcAft>
                <a:defRPr sz="1400">
                  <a:solidFill>
                    <a:schemeClr val="tx1"/>
                  </a:solidFill>
                  <a:latin typeface="Open Sans" charset="0"/>
                  <a:ea typeface="MS PGothic" pitchFamily="34" charset="-128"/>
                </a:defRPr>
              </a:lvl6pPr>
              <a:lvl7pPr marL="2971800" indent="-228600" fontAlgn="base">
                <a:spcBef>
                  <a:spcPct val="0"/>
                </a:spcBef>
                <a:spcAft>
                  <a:spcPct val="0"/>
                </a:spcAft>
                <a:defRPr sz="1400">
                  <a:solidFill>
                    <a:schemeClr val="tx1"/>
                  </a:solidFill>
                  <a:latin typeface="Open Sans" charset="0"/>
                  <a:ea typeface="MS PGothic" pitchFamily="34" charset="-128"/>
                </a:defRPr>
              </a:lvl7pPr>
              <a:lvl8pPr marL="3429000" indent="-228600" fontAlgn="base">
                <a:spcBef>
                  <a:spcPct val="0"/>
                </a:spcBef>
                <a:spcAft>
                  <a:spcPct val="0"/>
                </a:spcAft>
                <a:defRPr sz="1400">
                  <a:solidFill>
                    <a:schemeClr val="tx1"/>
                  </a:solidFill>
                  <a:latin typeface="Open Sans" charset="0"/>
                  <a:ea typeface="MS PGothic" pitchFamily="34" charset="-128"/>
                </a:defRPr>
              </a:lvl8pPr>
              <a:lvl9pPr marL="3886200" indent="-228600" fontAlgn="base">
                <a:spcBef>
                  <a:spcPct val="0"/>
                </a:spcBef>
                <a:spcAft>
                  <a:spcPct val="0"/>
                </a:spcAft>
                <a:defRPr sz="1400">
                  <a:solidFill>
                    <a:schemeClr val="tx1"/>
                  </a:solidFill>
                  <a:latin typeface="Open Sans" charset="0"/>
                  <a:ea typeface="MS PGothic" pitchFamily="34" charset="-128"/>
                </a:defRPr>
              </a:lvl9pPr>
            </a:lstStyle>
            <a:p>
              <a:pPr defTabSz="914400">
                <a:buClr>
                  <a:srgbClr val="1EA185"/>
                </a:buClr>
                <a:buSzPct val="80000"/>
                <a:defRPr/>
              </a:pPr>
              <a:r>
                <a:rPr lang="en-AU" sz="1200" b="1" kern="0" dirty="0">
                  <a:solidFill>
                    <a:srgbClr val="FFFFFF"/>
                  </a:solidFill>
                  <a:latin typeface="微软雅黑" pitchFamily="34" charset="-122"/>
                  <a:ea typeface="微软雅黑" pitchFamily="34" charset="-122"/>
                </a:rPr>
                <a:t>25%</a:t>
              </a:r>
              <a:endParaRPr lang="en-AU" sz="1200" kern="0" dirty="0">
                <a:solidFill>
                  <a:srgbClr val="FFFFFF"/>
                </a:solidFill>
                <a:latin typeface="微软雅黑" pitchFamily="34" charset="-122"/>
                <a:ea typeface="微软雅黑" pitchFamily="34" charset="-122"/>
              </a:endParaRPr>
            </a:p>
          </p:txBody>
        </p:sp>
      </p:grpSp>
      <p:sp>
        <p:nvSpPr>
          <p:cNvPr id="19" name="Text Placeholder 2"/>
          <p:cNvSpPr txBox="1">
            <a:spLocks/>
          </p:cNvSpPr>
          <p:nvPr/>
        </p:nvSpPr>
        <p:spPr>
          <a:xfrm>
            <a:off x="6566620" y="3436847"/>
            <a:ext cx="2135187" cy="714472"/>
          </a:xfrm>
          <a:prstGeom prst="rect">
            <a:avLst/>
          </a:prstGeom>
        </p:spPr>
        <p:txBody>
          <a:bodyPr lIns="68582" tIns="34291" rIns="68582" bIns="34291">
            <a:normAutofit fontScale="925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spcBef>
                <a:spcPts val="0"/>
              </a:spcBef>
              <a:buClr>
                <a:srgbClr val="1EA185"/>
              </a:buClr>
              <a:defRPr/>
            </a:pPr>
            <a:r>
              <a:rPr lang="en-AU" sz="1100" b="1" dirty="0">
                <a:solidFill>
                  <a:schemeClr val="bg1">
                    <a:lumMod val="65000"/>
                  </a:schemeClr>
                </a:solidFill>
                <a:latin typeface="微软雅黑" pitchFamily="34" charset="-122"/>
                <a:ea typeface="微软雅黑" pitchFamily="34" charset="-122"/>
              </a:rPr>
              <a:t>SOLUTION</a:t>
            </a:r>
          </a:p>
          <a:p>
            <a:pPr>
              <a:spcBef>
                <a:spcPts val="0"/>
              </a:spcBef>
              <a:buClr>
                <a:srgbClr val="1EA185"/>
              </a:buClr>
              <a:defRPr/>
            </a:pPr>
            <a:r>
              <a:rPr lang="en-AU" sz="800" dirty="0">
                <a:solidFill>
                  <a:schemeClr val="bg1">
                    <a:lumMod val="65000"/>
                  </a:schemeClr>
                </a:solidFill>
                <a:latin typeface="微软雅黑" pitchFamily="34" charset="-122"/>
                <a:ea typeface="微软雅黑" pitchFamily="34" charset="-122"/>
              </a:rPr>
              <a:t>Answer(s) suggested or implemented to try and solve a question or problem. A solution can be either simple or complex and may require few resources or many resources.</a:t>
            </a:r>
          </a:p>
        </p:txBody>
      </p:sp>
      <p:sp>
        <p:nvSpPr>
          <p:cNvPr id="20" name="Text Placeholder 2"/>
          <p:cNvSpPr txBox="1">
            <a:spLocks/>
          </p:cNvSpPr>
          <p:nvPr/>
        </p:nvSpPr>
        <p:spPr>
          <a:xfrm>
            <a:off x="603969" y="3436847"/>
            <a:ext cx="1939925" cy="714472"/>
          </a:xfrm>
          <a:prstGeom prst="rect">
            <a:avLst/>
          </a:prstGeom>
        </p:spPr>
        <p:txBody>
          <a:bodyPr lIns="68582" tIns="34291" rIns="68582" bIns="34291">
            <a:normAutofit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a:spcBef>
                <a:spcPts val="0"/>
              </a:spcBef>
              <a:buClr>
                <a:srgbClr val="1EA185"/>
              </a:buClr>
              <a:defRPr/>
            </a:pPr>
            <a:r>
              <a:rPr lang="en-AU" sz="1100" b="1" dirty="0">
                <a:solidFill>
                  <a:schemeClr val="bg1">
                    <a:lumMod val="65000"/>
                  </a:schemeClr>
                </a:solidFill>
                <a:latin typeface="微软雅黑" pitchFamily="34" charset="-122"/>
                <a:ea typeface="微软雅黑" pitchFamily="34" charset="-122"/>
              </a:rPr>
              <a:t>STRATEGY</a:t>
            </a:r>
          </a:p>
          <a:p>
            <a:pPr algn="r">
              <a:spcBef>
                <a:spcPts val="0"/>
              </a:spcBef>
              <a:buClr>
                <a:srgbClr val="1EA185"/>
              </a:buClr>
              <a:defRPr/>
            </a:pPr>
            <a:r>
              <a:rPr lang="en-AU" sz="800" dirty="0">
                <a:solidFill>
                  <a:schemeClr val="bg1">
                    <a:lumMod val="65000"/>
                  </a:schemeClr>
                </a:solidFill>
                <a:latin typeface="微软雅黑" pitchFamily="34" charset="-122"/>
                <a:ea typeface="微软雅黑" pitchFamily="34" charset="-122"/>
              </a:rPr>
              <a:t>A method or plan chosen to bring about a desired future, such as achievement of a goal or solution to a problem.</a:t>
            </a:r>
          </a:p>
        </p:txBody>
      </p:sp>
      <p:grpSp>
        <p:nvGrpSpPr>
          <p:cNvPr id="21" name="Group 37"/>
          <p:cNvGrpSpPr/>
          <p:nvPr/>
        </p:nvGrpSpPr>
        <p:grpSpPr>
          <a:xfrm>
            <a:off x="2656996" y="3502439"/>
            <a:ext cx="373392" cy="373442"/>
            <a:chOff x="6909469" y="5477250"/>
            <a:chExt cx="340040" cy="340040"/>
          </a:xfrm>
          <a:solidFill>
            <a:schemeClr val="accent4"/>
          </a:solidFill>
        </p:grpSpPr>
        <p:sp>
          <p:nvSpPr>
            <p:cNvPr id="22" name="Freeform 818"/>
            <p:cNvSpPr>
              <a:spLocks noEditPoints="1"/>
            </p:cNvSpPr>
            <p:nvPr/>
          </p:nvSpPr>
          <p:spPr bwMode="auto">
            <a:xfrm>
              <a:off x="6909469"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23" name="Freeform 819"/>
            <p:cNvSpPr>
              <a:spLocks/>
            </p:cNvSpPr>
            <p:nvPr/>
          </p:nvSpPr>
          <p:spPr bwMode="auto">
            <a:xfrm>
              <a:off x="6991283" y="5569289"/>
              <a:ext cx="79259" cy="79257"/>
            </a:xfrm>
            <a:custGeom>
              <a:avLst/>
              <a:gdLst>
                <a:gd name="T0" fmla="*/ 7 w 30"/>
                <a:gd name="T1" fmla="*/ 26 h 30"/>
                <a:gd name="T2" fmla="*/ 22 w 30"/>
                <a:gd name="T3" fmla="*/ 27 h 30"/>
                <a:gd name="T4" fmla="*/ 24 w 30"/>
                <a:gd name="T5" fmla="*/ 28 h 30"/>
                <a:gd name="T6" fmla="*/ 28 w 30"/>
                <a:gd name="T7" fmla="*/ 24 h 30"/>
                <a:gd name="T8" fmla="*/ 28 w 30"/>
                <a:gd name="T9" fmla="*/ 21 h 30"/>
                <a:gd name="T10" fmla="*/ 29 w 30"/>
                <a:gd name="T11" fmla="*/ 18 h 30"/>
                <a:gd name="T12" fmla="*/ 25 w 30"/>
                <a:gd name="T13" fmla="*/ 5 h 30"/>
                <a:gd name="T14" fmla="*/ 11 w 30"/>
                <a:gd name="T15" fmla="*/ 2 h 30"/>
                <a:gd name="T16" fmla="*/ 13 w 30"/>
                <a:gd name="T17" fmla="*/ 7 h 30"/>
                <a:gd name="T18" fmla="*/ 18 w 30"/>
                <a:gd name="T19" fmla="*/ 9 h 30"/>
                <a:gd name="T20" fmla="*/ 20 w 30"/>
                <a:gd name="T21" fmla="*/ 16 h 30"/>
                <a:gd name="T22" fmla="*/ 19 w 30"/>
                <a:gd name="T23" fmla="*/ 18 h 30"/>
                <a:gd name="T24" fmla="*/ 17 w 30"/>
                <a:gd name="T25" fmla="*/ 20 h 30"/>
                <a:gd name="T26" fmla="*/ 10 w 30"/>
                <a:gd name="T27" fmla="*/ 19 h 30"/>
                <a:gd name="T28" fmla="*/ 7 w 30"/>
                <a:gd name="T29" fmla="*/ 14 h 30"/>
                <a:gd name="T30" fmla="*/ 1 w 30"/>
                <a:gd name="T31" fmla="*/ 13 h 30"/>
                <a:gd name="T32" fmla="*/ 7 w 30"/>
                <a:gd name="T33"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30">
                  <a:moveTo>
                    <a:pt x="7" y="26"/>
                  </a:moveTo>
                  <a:cubicBezTo>
                    <a:pt x="12" y="29"/>
                    <a:pt x="18" y="30"/>
                    <a:pt x="22" y="27"/>
                  </a:cubicBezTo>
                  <a:cubicBezTo>
                    <a:pt x="24" y="28"/>
                    <a:pt x="24" y="28"/>
                    <a:pt x="24" y="28"/>
                  </a:cubicBezTo>
                  <a:cubicBezTo>
                    <a:pt x="28" y="24"/>
                    <a:pt x="28" y="24"/>
                    <a:pt x="28" y="24"/>
                  </a:cubicBezTo>
                  <a:cubicBezTo>
                    <a:pt x="28" y="23"/>
                    <a:pt x="28" y="22"/>
                    <a:pt x="28" y="21"/>
                  </a:cubicBezTo>
                  <a:cubicBezTo>
                    <a:pt x="28" y="20"/>
                    <a:pt x="28" y="19"/>
                    <a:pt x="29" y="18"/>
                  </a:cubicBezTo>
                  <a:cubicBezTo>
                    <a:pt x="30" y="13"/>
                    <a:pt x="28" y="8"/>
                    <a:pt x="25" y="5"/>
                  </a:cubicBezTo>
                  <a:cubicBezTo>
                    <a:pt x="21" y="2"/>
                    <a:pt x="15" y="0"/>
                    <a:pt x="11" y="2"/>
                  </a:cubicBezTo>
                  <a:cubicBezTo>
                    <a:pt x="10" y="2"/>
                    <a:pt x="13" y="7"/>
                    <a:pt x="13" y="7"/>
                  </a:cubicBezTo>
                  <a:cubicBezTo>
                    <a:pt x="18" y="9"/>
                    <a:pt x="18" y="9"/>
                    <a:pt x="18" y="9"/>
                  </a:cubicBezTo>
                  <a:cubicBezTo>
                    <a:pt x="20" y="16"/>
                    <a:pt x="20" y="16"/>
                    <a:pt x="20" y="16"/>
                  </a:cubicBezTo>
                  <a:cubicBezTo>
                    <a:pt x="19" y="18"/>
                    <a:pt x="19" y="18"/>
                    <a:pt x="19" y="18"/>
                  </a:cubicBezTo>
                  <a:cubicBezTo>
                    <a:pt x="17" y="20"/>
                    <a:pt x="17" y="20"/>
                    <a:pt x="17" y="20"/>
                  </a:cubicBezTo>
                  <a:cubicBezTo>
                    <a:pt x="10" y="19"/>
                    <a:pt x="10" y="19"/>
                    <a:pt x="10" y="19"/>
                  </a:cubicBezTo>
                  <a:cubicBezTo>
                    <a:pt x="7" y="14"/>
                    <a:pt x="7" y="14"/>
                    <a:pt x="7" y="14"/>
                  </a:cubicBezTo>
                  <a:cubicBezTo>
                    <a:pt x="7" y="14"/>
                    <a:pt x="1" y="12"/>
                    <a:pt x="1" y="13"/>
                  </a:cubicBezTo>
                  <a:cubicBezTo>
                    <a:pt x="0" y="18"/>
                    <a:pt x="3" y="22"/>
                    <a:pt x="7" y="26"/>
                  </a:cubicBezTo>
                  <a:close/>
                </a:path>
              </a:pathLst>
            </a:custGeom>
            <a:grpFill/>
            <a:ln>
              <a:noFill/>
            </a:ln>
            <a:extLst/>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24" name="Freeform 820"/>
            <p:cNvSpPr>
              <a:spLocks/>
            </p:cNvSpPr>
            <p:nvPr/>
          </p:nvSpPr>
          <p:spPr bwMode="auto">
            <a:xfrm>
              <a:off x="7080768" y="5656217"/>
              <a:ext cx="81814" cy="63918"/>
            </a:xfrm>
            <a:custGeom>
              <a:avLst/>
              <a:gdLst>
                <a:gd name="T0" fmla="*/ 29 w 31"/>
                <a:gd name="T1" fmla="*/ 13 h 24"/>
                <a:gd name="T2" fmla="*/ 12 w 31"/>
                <a:gd name="T3" fmla="*/ 0 h 24"/>
                <a:gd name="T4" fmla="*/ 11 w 31"/>
                <a:gd name="T5" fmla="*/ 1 h 24"/>
                <a:gd name="T6" fmla="*/ 6 w 31"/>
                <a:gd name="T7" fmla="*/ 3 h 24"/>
                <a:gd name="T8" fmla="*/ 3 w 31"/>
                <a:gd name="T9" fmla="*/ 2 h 24"/>
                <a:gd name="T10" fmla="*/ 0 w 31"/>
                <a:gd name="T11" fmla="*/ 4 h 24"/>
                <a:gd name="T12" fmla="*/ 20 w 31"/>
                <a:gd name="T13" fmla="*/ 23 h 24"/>
                <a:gd name="T14" fmla="*/ 25 w 31"/>
                <a:gd name="T15" fmla="*/ 24 h 24"/>
                <a:gd name="T16" fmla="*/ 28 w 31"/>
                <a:gd name="T17" fmla="*/ 21 h 24"/>
                <a:gd name="T18" fmla="*/ 31 w 31"/>
                <a:gd name="T19" fmla="*/ 17 h 24"/>
                <a:gd name="T20" fmla="*/ 29 w 31"/>
                <a:gd name="T2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4">
                  <a:moveTo>
                    <a:pt x="29" y="13"/>
                  </a:moveTo>
                  <a:cubicBezTo>
                    <a:pt x="12" y="0"/>
                    <a:pt x="12" y="0"/>
                    <a:pt x="12" y="0"/>
                  </a:cubicBezTo>
                  <a:cubicBezTo>
                    <a:pt x="12" y="0"/>
                    <a:pt x="11" y="1"/>
                    <a:pt x="11" y="1"/>
                  </a:cubicBezTo>
                  <a:cubicBezTo>
                    <a:pt x="9" y="2"/>
                    <a:pt x="8" y="3"/>
                    <a:pt x="6" y="3"/>
                  </a:cubicBezTo>
                  <a:cubicBezTo>
                    <a:pt x="5" y="3"/>
                    <a:pt x="4" y="2"/>
                    <a:pt x="3" y="2"/>
                  </a:cubicBezTo>
                  <a:cubicBezTo>
                    <a:pt x="0" y="4"/>
                    <a:pt x="0" y="4"/>
                    <a:pt x="0" y="4"/>
                  </a:cubicBezTo>
                  <a:cubicBezTo>
                    <a:pt x="20" y="23"/>
                    <a:pt x="20" y="23"/>
                    <a:pt x="20" y="23"/>
                  </a:cubicBezTo>
                  <a:cubicBezTo>
                    <a:pt x="25" y="24"/>
                    <a:pt x="25" y="24"/>
                    <a:pt x="25" y="24"/>
                  </a:cubicBezTo>
                  <a:cubicBezTo>
                    <a:pt x="28" y="21"/>
                    <a:pt x="28" y="21"/>
                    <a:pt x="28" y="21"/>
                  </a:cubicBezTo>
                  <a:cubicBezTo>
                    <a:pt x="31" y="17"/>
                    <a:pt x="31" y="17"/>
                    <a:pt x="31" y="17"/>
                  </a:cubicBezTo>
                  <a:lnTo>
                    <a:pt x="29" y="13"/>
                  </a:lnTo>
                  <a:close/>
                </a:path>
              </a:pathLst>
            </a:custGeom>
            <a:grpFill/>
            <a:ln>
              <a:noFill/>
            </a:ln>
            <a:extLst/>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25" name="Freeform 821"/>
            <p:cNvSpPr>
              <a:spLocks/>
            </p:cNvSpPr>
            <p:nvPr/>
          </p:nvSpPr>
          <p:spPr bwMode="auto">
            <a:xfrm>
              <a:off x="6998954" y="5582072"/>
              <a:ext cx="155958" cy="132948"/>
            </a:xfrm>
            <a:custGeom>
              <a:avLst/>
              <a:gdLst>
                <a:gd name="T0" fmla="*/ 36 w 59"/>
                <a:gd name="T1" fmla="*/ 25 h 50"/>
                <a:gd name="T2" fmla="*/ 39 w 59"/>
                <a:gd name="T3" fmla="*/ 26 h 50"/>
                <a:gd name="T4" fmla="*/ 39 w 59"/>
                <a:gd name="T5" fmla="*/ 22 h 50"/>
                <a:gd name="T6" fmla="*/ 57 w 59"/>
                <a:gd name="T7" fmla="*/ 8 h 50"/>
                <a:gd name="T8" fmla="*/ 57 w 59"/>
                <a:gd name="T9" fmla="*/ 2 h 50"/>
                <a:gd name="T10" fmla="*/ 51 w 59"/>
                <a:gd name="T11" fmla="*/ 1 h 50"/>
                <a:gd name="T12" fmla="*/ 33 w 59"/>
                <a:gd name="T13" fmla="*/ 16 h 50"/>
                <a:gd name="T14" fmla="*/ 30 w 59"/>
                <a:gd name="T15" fmla="*/ 15 h 50"/>
                <a:gd name="T16" fmla="*/ 30 w 59"/>
                <a:gd name="T17" fmla="*/ 19 h 50"/>
                <a:gd name="T18" fmla="*/ 31 w 59"/>
                <a:gd name="T19" fmla="*/ 20 h 50"/>
                <a:gd name="T20" fmla="*/ 7 w 59"/>
                <a:gd name="T21" fmla="*/ 40 h 50"/>
                <a:gd name="T22" fmla="*/ 3 w 59"/>
                <a:gd name="T23" fmla="*/ 41 h 50"/>
                <a:gd name="T24" fmla="*/ 0 w 59"/>
                <a:gd name="T25" fmla="*/ 46 h 50"/>
                <a:gd name="T26" fmla="*/ 3 w 59"/>
                <a:gd name="T27" fmla="*/ 50 h 50"/>
                <a:gd name="T28" fmla="*/ 8 w 59"/>
                <a:gd name="T29" fmla="*/ 47 h 50"/>
                <a:gd name="T30" fmla="*/ 10 w 59"/>
                <a:gd name="T31" fmla="*/ 44 h 50"/>
                <a:gd name="T32" fmla="*/ 34 w 59"/>
                <a:gd name="T33" fmla="*/ 24 h 50"/>
                <a:gd name="T34" fmla="*/ 36 w 59"/>
                <a:gd name="T35"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50">
                  <a:moveTo>
                    <a:pt x="36" y="25"/>
                  </a:moveTo>
                  <a:cubicBezTo>
                    <a:pt x="36" y="26"/>
                    <a:pt x="38" y="26"/>
                    <a:pt x="39" y="26"/>
                  </a:cubicBezTo>
                  <a:cubicBezTo>
                    <a:pt x="40" y="25"/>
                    <a:pt x="40" y="23"/>
                    <a:pt x="39" y="22"/>
                  </a:cubicBezTo>
                  <a:cubicBezTo>
                    <a:pt x="57" y="8"/>
                    <a:pt x="57" y="8"/>
                    <a:pt x="57" y="8"/>
                  </a:cubicBezTo>
                  <a:cubicBezTo>
                    <a:pt x="59" y="6"/>
                    <a:pt x="59" y="4"/>
                    <a:pt x="57" y="2"/>
                  </a:cubicBezTo>
                  <a:cubicBezTo>
                    <a:pt x="56" y="0"/>
                    <a:pt x="53" y="0"/>
                    <a:pt x="51" y="1"/>
                  </a:cubicBezTo>
                  <a:cubicBezTo>
                    <a:pt x="33" y="16"/>
                    <a:pt x="33" y="16"/>
                    <a:pt x="33" y="16"/>
                  </a:cubicBezTo>
                  <a:cubicBezTo>
                    <a:pt x="32" y="15"/>
                    <a:pt x="31" y="15"/>
                    <a:pt x="30" y="15"/>
                  </a:cubicBezTo>
                  <a:cubicBezTo>
                    <a:pt x="29" y="16"/>
                    <a:pt x="29" y="18"/>
                    <a:pt x="30" y="19"/>
                  </a:cubicBezTo>
                  <a:cubicBezTo>
                    <a:pt x="31" y="20"/>
                    <a:pt x="31" y="20"/>
                    <a:pt x="31" y="20"/>
                  </a:cubicBezTo>
                  <a:cubicBezTo>
                    <a:pt x="7" y="40"/>
                    <a:pt x="7" y="40"/>
                    <a:pt x="7" y="40"/>
                  </a:cubicBezTo>
                  <a:cubicBezTo>
                    <a:pt x="3" y="41"/>
                    <a:pt x="3" y="41"/>
                    <a:pt x="3" y="41"/>
                  </a:cubicBezTo>
                  <a:cubicBezTo>
                    <a:pt x="0" y="46"/>
                    <a:pt x="0" y="46"/>
                    <a:pt x="0" y="46"/>
                  </a:cubicBezTo>
                  <a:cubicBezTo>
                    <a:pt x="3" y="50"/>
                    <a:pt x="3" y="50"/>
                    <a:pt x="3" y="50"/>
                  </a:cubicBezTo>
                  <a:cubicBezTo>
                    <a:pt x="8" y="47"/>
                    <a:pt x="8" y="47"/>
                    <a:pt x="8" y="47"/>
                  </a:cubicBezTo>
                  <a:cubicBezTo>
                    <a:pt x="10" y="44"/>
                    <a:pt x="10" y="44"/>
                    <a:pt x="10" y="44"/>
                  </a:cubicBezTo>
                  <a:cubicBezTo>
                    <a:pt x="34" y="24"/>
                    <a:pt x="34" y="24"/>
                    <a:pt x="34" y="24"/>
                  </a:cubicBezTo>
                  <a:lnTo>
                    <a:pt x="36" y="25"/>
                  </a:lnTo>
                  <a:close/>
                </a:path>
              </a:pathLst>
            </a:custGeom>
            <a:grpFill/>
            <a:ln>
              <a:noFill/>
            </a:ln>
            <a:extLst/>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grpSp>
      <p:grpSp>
        <p:nvGrpSpPr>
          <p:cNvPr id="26" name="Group 42"/>
          <p:cNvGrpSpPr/>
          <p:nvPr/>
        </p:nvGrpSpPr>
        <p:grpSpPr>
          <a:xfrm>
            <a:off x="6108731" y="3502439"/>
            <a:ext cx="373392" cy="373442"/>
            <a:chOff x="10031180" y="5477250"/>
            <a:chExt cx="340040" cy="340040"/>
          </a:xfrm>
          <a:solidFill>
            <a:schemeClr val="accent4"/>
          </a:solidFill>
        </p:grpSpPr>
        <p:sp>
          <p:nvSpPr>
            <p:cNvPr id="27" name="Freeform 1012"/>
            <p:cNvSpPr>
              <a:spLocks noEditPoints="1"/>
            </p:cNvSpPr>
            <p:nvPr/>
          </p:nvSpPr>
          <p:spPr bwMode="auto">
            <a:xfrm>
              <a:off x="10031180" y="5477250"/>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a:extLst/>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28" name="Freeform 1013"/>
            <p:cNvSpPr>
              <a:spLocks noEditPoints="1"/>
            </p:cNvSpPr>
            <p:nvPr/>
          </p:nvSpPr>
          <p:spPr bwMode="auto">
            <a:xfrm>
              <a:off x="10118108" y="5605084"/>
              <a:ext cx="168742" cy="84371"/>
            </a:xfrm>
            <a:custGeom>
              <a:avLst/>
              <a:gdLst>
                <a:gd name="T0" fmla="*/ 31 w 64"/>
                <a:gd name="T1" fmla="*/ 12 h 32"/>
                <a:gd name="T2" fmla="*/ 16 w 64"/>
                <a:gd name="T3" fmla="*/ 0 h 32"/>
                <a:gd name="T4" fmla="*/ 0 w 64"/>
                <a:gd name="T5" fmla="*/ 16 h 32"/>
                <a:gd name="T6" fmla="*/ 16 w 64"/>
                <a:gd name="T7" fmla="*/ 32 h 32"/>
                <a:gd name="T8" fmla="*/ 31 w 64"/>
                <a:gd name="T9" fmla="*/ 20 h 32"/>
                <a:gd name="T10" fmla="*/ 52 w 64"/>
                <a:gd name="T11" fmla="*/ 20 h 32"/>
                <a:gd name="T12" fmla="*/ 52 w 64"/>
                <a:gd name="T13" fmla="*/ 28 h 32"/>
                <a:gd name="T14" fmla="*/ 60 w 64"/>
                <a:gd name="T15" fmla="*/ 28 h 32"/>
                <a:gd name="T16" fmla="*/ 60 w 64"/>
                <a:gd name="T17" fmla="*/ 20 h 32"/>
                <a:gd name="T18" fmla="*/ 64 w 64"/>
                <a:gd name="T19" fmla="*/ 20 h 32"/>
                <a:gd name="T20" fmla="*/ 64 w 64"/>
                <a:gd name="T21" fmla="*/ 12 h 32"/>
                <a:gd name="T22" fmla="*/ 31 w 64"/>
                <a:gd name="T23" fmla="*/ 12 h 32"/>
                <a:gd name="T24" fmla="*/ 16 w 64"/>
                <a:gd name="T25" fmla="*/ 26 h 32"/>
                <a:gd name="T26" fmla="*/ 6 w 64"/>
                <a:gd name="T27" fmla="*/ 16 h 32"/>
                <a:gd name="T28" fmla="*/ 16 w 64"/>
                <a:gd name="T29" fmla="*/ 6 h 32"/>
                <a:gd name="T30" fmla="*/ 26 w 64"/>
                <a:gd name="T31" fmla="*/ 16 h 32"/>
                <a:gd name="T32" fmla="*/ 16 w 64"/>
                <a:gd name="T33"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32">
                  <a:moveTo>
                    <a:pt x="31" y="12"/>
                  </a:moveTo>
                  <a:cubicBezTo>
                    <a:pt x="30" y="5"/>
                    <a:pt x="23" y="0"/>
                    <a:pt x="16" y="0"/>
                  </a:cubicBezTo>
                  <a:cubicBezTo>
                    <a:pt x="7" y="0"/>
                    <a:pt x="0" y="7"/>
                    <a:pt x="0" y="16"/>
                  </a:cubicBezTo>
                  <a:cubicBezTo>
                    <a:pt x="0" y="25"/>
                    <a:pt x="7" y="32"/>
                    <a:pt x="16" y="32"/>
                  </a:cubicBezTo>
                  <a:cubicBezTo>
                    <a:pt x="23" y="32"/>
                    <a:pt x="30" y="27"/>
                    <a:pt x="31" y="20"/>
                  </a:cubicBezTo>
                  <a:cubicBezTo>
                    <a:pt x="52" y="20"/>
                    <a:pt x="52" y="20"/>
                    <a:pt x="52" y="20"/>
                  </a:cubicBezTo>
                  <a:cubicBezTo>
                    <a:pt x="52" y="28"/>
                    <a:pt x="52" y="28"/>
                    <a:pt x="52" y="28"/>
                  </a:cubicBezTo>
                  <a:cubicBezTo>
                    <a:pt x="60" y="28"/>
                    <a:pt x="60" y="28"/>
                    <a:pt x="60" y="28"/>
                  </a:cubicBezTo>
                  <a:cubicBezTo>
                    <a:pt x="60" y="20"/>
                    <a:pt x="60" y="20"/>
                    <a:pt x="60" y="20"/>
                  </a:cubicBezTo>
                  <a:cubicBezTo>
                    <a:pt x="64" y="20"/>
                    <a:pt x="64" y="20"/>
                    <a:pt x="64" y="20"/>
                  </a:cubicBezTo>
                  <a:cubicBezTo>
                    <a:pt x="64" y="12"/>
                    <a:pt x="64" y="12"/>
                    <a:pt x="64" y="12"/>
                  </a:cubicBezTo>
                  <a:lnTo>
                    <a:pt x="31" y="12"/>
                  </a:lnTo>
                  <a:close/>
                  <a:moveTo>
                    <a:pt x="16" y="26"/>
                  </a:moveTo>
                  <a:cubicBezTo>
                    <a:pt x="10" y="26"/>
                    <a:pt x="6" y="22"/>
                    <a:pt x="6" y="16"/>
                  </a:cubicBezTo>
                  <a:cubicBezTo>
                    <a:pt x="6" y="10"/>
                    <a:pt x="10" y="6"/>
                    <a:pt x="16" y="6"/>
                  </a:cubicBezTo>
                  <a:cubicBezTo>
                    <a:pt x="22" y="6"/>
                    <a:pt x="26" y="10"/>
                    <a:pt x="26" y="16"/>
                  </a:cubicBezTo>
                  <a:cubicBezTo>
                    <a:pt x="26" y="22"/>
                    <a:pt x="22" y="26"/>
                    <a:pt x="16" y="26"/>
                  </a:cubicBezTo>
                  <a:close/>
                </a:path>
              </a:pathLst>
            </a:custGeom>
            <a:grpFill/>
            <a:ln>
              <a:noFill/>
            </a:ln>
            <a:extLst/>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grpSp>
      <p:grpSp>
        <p:nvGrpSpPr>
          <p:cNvPr id="29" name="Group 77"/>
          <p:cNvGrpSpPr>
            <a:grpSpLocks/>
          </p:cNvGrpSpPr>
          <p:nvPr/>
        </p:nvGrpSpPr>
        <p:grpSpPr bwMode="auto">
          <a:xfrm>
            <a:off x="2747095" y="1385520"/>
            <a:ext cx="2701925" cy="3078579"/>
            <a:chOff x="4133389" y="2524693"/>
            <a:chExt cx="3602182" cy="4104410"/>
          </a:xfrm>
        </p:grpSpPr>
        <p:sp>
          <p:nvSpPr>
            <p:cNvPr id="30" name="Oval 79"/>
            <p:cNvSpPr/>
            <p:nvPr/>
          </p:nvSpPr>
          <p:spPr>
            <a:xfrm>
              <a:off x="4368313" y="2636882"/>
              <a:ext cx="2211681" cy="2212020"/>
            </a:xfrm>
            <a:prstGeom prst="ellipse">
              <a:avLst/>
            </a:prstGeom>
            <a:solidFill>
              <a:srgbClr val="FFFFFF">
                <a:alpha val="30000"/>
              </a:srgbClr>
            </a:solidFill>
            <a:ln w="25400" cap="flat" cmpd="sng" algn="ctr">
              <a:noFill/>
              <a:prstDash val="solid"/>
            </a:ln>
            <a:effectLst/>
          </p:spPr>
          <p:txBody>
            <a:bodyPr anchor="ctr"/>
            <a:lstStyle/>
            <a:p>
              <a:pPr algn="ctr" defTabSz="914400">
                <a:defRPr/>
              </a:pPr>
              <a:endParaRPr lang="en-AU" sz="1000" kern="0" dirty="0">
                <a:solidFill>
                  <a:srgbClr val="FFFFFF"/>
                </a:solidFill>
                <a:latin typeface="微软雅黑" pitchFamily="34" charset="-122"/>
                <a:ea typeface="微软雅黑" pitchFamily="34" charset="-122"/>
              </a:endParaRPr>
            </a:p>
          </p:txBody>
        </p:sp>
        <p:grpSp>
          <p:nvGrpSpPr>
            <p:cNvPr id="31" name="Group 94"/>
            <p:cNvGrpSpPr>
              <a:grpSpLocks/>
            </p:cNvGrpSpPr>
            <p:nvPr/>
          </p:nvGrpSpPr>
          <p:grpSpPr bwMode="auto">
            <a:xfrm>
              <a:off x="4133389" y="2524693"/>
              <a:ext cx="3602182" cy="4104410"/>
              <a:chOff x="644447" y="2396248"/>
              <a:chExt cx="3602182" cy="4104410"/>
            </a:xfrm>
          </p:grpSpPr>
          <p:sp>
            <p:nvSpPr>
              <p:cNvPr id="32" name="Freeform 16"/>
              <p:cNvSpPr>
                <a:spLocks/>
              </p:cNvSpPr>
              <p:nvPr/>
            </p:nvSpPr>
            <p:spPr bwMode="auto">
              <a:xfrm>
                <a:off x="2551359" y="4457978"/>
                <a:ext cx="643398" cy="658315"/>
              </a:xfrm>
              <a:custGeom>
                <a:avLst/>
                <a:gdLst>
                  <a:gd name="T0" fmla="*/ 0 w 446"/>
                  <a:gd name="T1" fmla="*/ 175 h 457"/>
                  <a:gd name="T2" fmla="*/ 204 w 446"/>
                  <a:gd name="T3" fmla="*/ 457 h 457"/>
                  <a:gd name="T4" fmla="*/ 446 w 446"/>
                  <a:gd name="T5" fmla="*/ 280 h 457"/>
                  <a:gd name="T6" fmla="*/ 242 w 446"/>
                  <a:gd name="T7" fmla="*/ 0 h 457"/>
                  <a:gd name="T8" fmla="*/ 0 w 446"/>
                  <a:gd name="T9" fmla="*/ 175 h 457"/>
                </a:gdLst>
                <a:ahLst/>
                <a:cxnLst>
                  <a:cxn ang="0">
                    <a:pos x="T0" y="T1"/>
                  </a:cxn>
                  <a:cxn ang="0">
                    <a:pos x="T2" y="T3"/>
                  </a:cxn>
                  <a:cxn ang="0">
                    <a:pos x="T4" y="T5"/>
                  </a:cxn>
                  <a:cxn ang="0">
                    <a:pos x="T6" y="T7"/>
                  </a:cxn>
                  <a:cxn ang="0">
                    <a:pos x="T8" y="T9"/>
                  </a:cxn>
                </a:cxnLst>
                <a:rect l="0" t="0" r="r" b="b"/>
                <a:pathLst>
                  <a:path w="446" h="457">
                    <a:moveTo>
                      <a:pt x="0" y="175"/>
                    </a:moveTo>
                    <a:lnTo>
                      <a:pt x="204" y="457"/>
                    </a:lnTo>
                    <a:lnTo>
                      <a:pt x="446" y="280"/>
                    </a:lnTo>
                    <a:lnTo>
                      <a:pt x="242" y="0"/>
                    </a:lnTo>
                    <a:lnTo>
                      <a:pt x="0" y="175"/>
                    </a:lnTo>
                    <a:close/>
                  </a:path>
                </a:pathLst>
              </a:custGeom>
              <a:solidFill>
                <a:srgbClr val="445469"/>
              </a:solid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33" name="Freeform 18"/>
              <p:cNvSpPr>
                <a:spLocks/>
              </p:cNvSpPr>
              <p:nvPr/>
            </p:nvSpPr>
            <p:spPr bwMode="auto">
              <a:xfrm>
                <a:off x="2646600" y="4610385"/>
                <a:ext cx="630699" cy="577878"/>
              </a:xfrm>
              <a:custGeom>
                <a:avLst/>
                <a:gdLst>
                  <a:gd name="T0" fmla="*/ 0 w 438"/>
                  <a:gd name="T1" fmla="*/ 224 h 400"/>
                  <a:gd name="T2" fmla="*/ 129 w 438"/>
                  <a:gd name="T3" fmla="*/ 400 h 400"/>
                  <a:gd name="T4" fmla="*/ 438 w 438"/>
                  <a:gd name="T5" fmla="*/ 175 h 400"/>
                  <a:gd name="T6" fmla="*/ 309 w 438"/>
                  <a:gd name="T7" fmla="*/ 0 h 400"/>
                  <a:gd name="T8" fmla="*/ 0 w 438"/>
                  <a:gd name="T9" fmla="*/ 224 h 400"/>
                </a:gdLst>
                <a:ahLst/>
                <a:cxnLst>
                  <a:cxn ang="0">
                    <a:pos x="T0" y="T1"/>
                  </a:cxn>
                  <a:cxn ang="0">
                    <a:pos x="T2" y="T3"/>
                  </a:cxn>
                  <a:cxn ang="0">
                    <a:pos x="T4" y="T5"/>
                  </a:cxn>
                  <a:cxn ang="0">
                    <a:pos x="T6" y="T7"/>
                  </a:cxn>
                  <a:cxn ang="0">
                    <a:pos x="T8" y="T9"/>
                  </a:cxn>
                </a:cxnLst>
                <a:rect l="0" t="0" r="r" b="b"/>
                <a:pathLst>
                  <a:path w="438" h="400">
                    <a:moveTo>
                      <a:pt x="0" y="224"/>
                    </a:moveTo>
                    <a:lnTo>
                      <a:pt x="129" y="400"/>
                    </a:lnTo>
                    <a:lnTo>
                      <a:pt x="438" y="175"/>
                    </a:lnTo>
                    <a:lnTo>
                      <a:pt x="309" y="0"/>
                    </a:lnTo>
                    <a:lnTo>
                      <a:pt x="0" y="224"/>
                    </a:lnTo>
                    <a:close/>
                  </a:path>
                </a:pathLst>
              </a:custGeom>
              <a:solidFill>
                <a:srgbClr val="445469"/>
              </a:solid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34" name="Freeform 20"/>
              <p:cNvSpPr>
                <a:spLocks/>
              </p:cNvSpPr>
              <p:nvPr/>
            </p:nvSpPr>
            <p:spPr bwMode="auto">
              <a:xfrm>
                <a:off x="2754538" y="4781844"/>
                <a:ext cx="1492091" cy="1718814"/>
              </a:xfrm>
              <a:custGeom>
                <a:avLst/>
                <a:gdLst>
                  <a:gd name="T0" fmla="*/ 0 w 1034"/>
                  <a:gd name="T1" fmla="*/ 261 h 1191"/>
                  <a:gd name="T2" fmla="*/ 675 w 1034"/>
                  <a:gd name="T3" fmla="*/ 1191 h 1191"/>
                  <a:gd name="T4" fmla="*/ 1034 w 1034"/>
                  <a:gd name="T5" fmla="*/ 931 h 1191"/>
                  <a:gd name="T6" fmla="*/ 357 w 1034"/>
                  <a:gd name="T7" fmla="*/ 0 h 1191"/>
                  <a:gd name="T8" fmla="*/ 0 w 1034"/>
                  <a:gd name="T9" fmla="*/ 261 h 1191"/>
                </a:gdLst>
                <a:ahLst/>
                <a:cxnLst>
                  <a:cxn ang="0">
                    <a:pos x="T0" y="T1"/>
                  </a:cxn>
                  <a:cxn ang="0">
                    <a:pos x="T2" y="T3"/>
                  </a:cxn>
                  <a:cxn ang="0">
                    <a:pos x="T4" y="T5"/>
                  </a:cxn>
                  <a:cxn ang="0">
                    <a:pos x="T6" y="T7"/>
                  </a:cxn>
                  <a:cxn ang="0">
                    <a:pos x="T8" y="T9"/>
                  </a:cxn>
                </a:cxnLst>
                <a:rect l="0" t="0" r="r" b="b"/>
                <a:pathLst>
                  <a:path w="1034" h="1191">
                    <a:moveTo>
                      <a:pt x="0" y="261"/>
                    </a:moveTo>
                    <a:lnTo>
                      <a:pt x="675" y="1191"/>
                    </a:lnTo>
                    <a:lnTo>
                      <a:pt x="1034" y="931"/>
                    </a:lnTo>
                    <a:lnTo>
                      <a:pt x="357" y="0"/>
                    </a:lnTo>
                    <a:lnTo>
                      <a:pt x="0" y="261"/>
                    </a:lnTo>
                    <a:close/>
                  </a:path>
                </a:pathLst>
              </a:custGeom>
              <a:solidFill>
                <a:srgbClr val="785448"/>
              </a:solid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35" name="Freeform 22"/>
              <p:cNvSpPr>
                <a:spLocks noEditPoints="1"/>
              </p:cNvSpPr>
              <p:nvPr/>
            </p:nvSpPr>
            <p:spPr bwMode="auto">
              <a:xfrm>
                <a:off x="644447" y="2396248"/>
                <a:ext cx="2683647" cy="2554937"/>
              </a:xfrm>
              <a:custGeom>
                <a:avLst/>
                <a:gdLst>
                  <a:gd name="T0" fmla="*/ 515 w 1420"/>
                  <a:gd name="T1" fmla="*/ 1178 h 1353"/>
                  <a:gd name="T2" fmla="*/ 175 w 1420"/>
                  <a:gd name="T3" fmla="*/ 448 h 1353"/>
                  <a:gd name="T4" fmla="*/ 905 w 1420"/>
                  <a:gd name="T5" fmla="*/ 108 h 1353"/>
                  <a:gd name="T6" fmla="*/ 1245 w 1420"/>
                  <a:gd name="T7" fmla="*/ 837 h 1353"/>
                  <a:gd name="T8" fmla="*/ 710 w 1420"/>
                  <a:gd name="T9" fmla="*/ 1212 h 1353"/>
                  <a:gd name="T10" fmla="*/ 515 w 1420"/>
                  <a:gd name="T11" fmla="*/ 1178 h 1353"/>
                  <a:gd name="T12" fmla="*/ 119 w 1420"/>
                  <a:gd name="T13" fmla="*/ 427 h 1353"/>
                  <a:gd name="T14" fmla="*/ 495 w 1420"/>
                  <a:gd name="T15" fmla="*/ 1234 h 1353"/>
                  <a:gd name="T16" fmla="*/ 1301 w 1420"/>
                  <a:gd name="T17" fmla="*/ 858 h 1353"/>
                  <a:gd name="T18" fmla="*/ 925 w 1420"/>
                  <a:gd name="T19" fmla="*/ 51 h 1353"/>
                  <a:gd name="T20" fmla="*/ 710 w 1420"/>
                  <a:gd name="T21" fmla="*/ 13 h 1353"/>
                  <a:gd name="T22" fmla="*/ 119 w 1420"/>
                  <a:gd name="T23" fmla="*/ 427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20" h="1353">
                    <a:moveTo>
                      <a:pt x="515" y="1178"/>
                    </a:moveTo>
                    <a:cubicBezTo>
                      <a:pt x="220" y="1070"/>
                      <a:pt x="67" y="743"/>
                      <a:pt x="175" y="448"/>
                    </a:cubicBezTo>
                    <a:cubicBezTo>
                      <a:pt x="282" y="152"/>
                      <a:pt x="609" y="0"/>
                      <a:pt x="905" y="108"/>
                    </a:cubicBezTo>
                    <a:cubicBezTo>
                      <a:pt x="1200" y="215"/>
                      <a:pt x="1352" y="542"/>
                      <a:pt x="1245" y="837"/>
                    </a:cubicBezTo>
                    <a:cubicBezTo>
                      <a:pt x="1161" y="1069"/>
                      <a:pt x="942" y="1212"/>
                      <a:pt x="710" y="1212"/>
                    </a:cubicBezTo>
                    <a:cubicBezTo>
                      <a:pt x="645" y="1212"/>
                      <a:pt x="579" y="1201"/>
                      <a:pt x="515" y="1178"/>
                    </a:cubicBezTo>
                    <a:moveTo>
                      <a:pt x="119" y="427"/>
                    </a:moveTo>
                    <a:cubicBezTo>
                      <a:pt x="0" y="754"/>
                      <a:pt x="168" y="1115"/>
                      <a:pt x="495" y="1234"/>
                    </a:cubicBezTo>
                    <a:cubicBezTo>
                      <a:pt x="821" y="1353"/>
                      <a:pt x="1182" y="1184"/>
                      <a:pt x="1301" y="858"/>
                    </a:cubicBezTo>
                    <a:cubicBezTo>
                      <a:pt x="1420" y="531"/>
                      <a:pt x="1252" y="170"/>
                      <a:pt x="925" y="51"/>
                    </a:cubicBezTo>
                    <a:cubicBezTo>
                      <a:pt x="854" y="26"/>
                      <a:pt x="781" y="13"/>
                      <a:pt x="710" y="13"/>
                    </a:cubicBezTo>
                    <a:cubicBezTo>
                      <a:pt x="453" y="13"/>
                      <a:pt x="212" y="172"/>
                      <a:pt x="119" y="427"/>
                    </a:cubicBezTo>
                  </a:path>
                </a:pathLst>
              </a:custGeom>
              <a:solidFill>
                <a:srgbClr val="785448"/>
              </a:solid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sp>
            <p:nvSpPr>
              <p:cNvPr id="36" name="Freeform 25"/>
              <p:cNvSpPr>
                <a:spLocks noEditPoints="1"/>
              </p:cNvSpPr>
              <p:nvPr/>
            </p:nvSpPr>
            <p:spPr bwMode="auto">
              <a:xfrm>
                <a:off x="851858" y="2470335"/>
                <a:ext cx="2239194" cy="2239538"/>
              </a:xfrm>
              <a:custGeom>
                <a:avLst/>
                <a:gdLst>
                  <a:gd name="T0" fmla="*/ 346 w 1186"/>
                  <a:gd name="T1" fmla="*/ 94 h 1186"/>
                  <a:gd name="T2" fmla="*/ 603 w 1186"/>
                  <a:gd name="T3" fmla="*/ 33 h 1186"/>
                  <a:gd name="T4" fmla="*/ 798 w 1186"/>
                  <a:gd name="T5" fmla="*/ 67 h 1186"/>
                  <a:gd name="T6" fmla="*/ 1173 w 1186"/>
                  <a:gd name="T7" fmla="*/ 602 h 1186"/>
                  <a:gd name="T8" fmla="*/ 1138 w 1186"/>
                  <a:gd name="T9" fmla="*/ 797 h 1186"/>
                  <a:gd name="T10" fmla="*/ 859 w 1186"/>
                  <a:gd name="T11" fmla="*/ 1111 h 1186"/>
                  <a:gd name="T12" fmla="*/ 601 w 1186"/>
                  <a:gd name="T13" fmla="*/ 1173 h 1186"/>
                  <a:gd name="T14" fmla="*/ 601 w 1186"/>
                  <a:gd name="T15" fmla="*/ 1173 h 1186"/>
                  <a:gd name="T16" fmla="*/ 406 w 1186"/>
                  <a:gd name="T17" fmla="*/ 1139 h 1186"/>
                  <a:gd name="T18" fmla="*/ 265 w 1186"/>
                  <a:gd name="T19" fmla="*/ 1063 h 1186"/>
                  <a:gd name="T20" fmla="*/ 265 w 1186"/>
                  <a:gd name="T21" fmla="*/ 1063 h 1186"/>
                  <a:gd name="T22" fmla="*/ 79 w 1186"/>
                  <a:gd name="T23" fmla="*/ 831 h 1186"/>
                  <a:gd name="T24" fmla="*/ 31 w 1186"/>
                  <a:gd name="T25" fmla="*/ 604 h 1186"/>
                  <a:gd name="T26" fmla="*/ 66 w 1186"/>
                  <a:gd name="T27" fmla="*/ 409 h 1186"/>
                  <a:gd name="T28" fmla="*/ 346 w 1186"/>
                  <a:gd name="T29" fmla="*/ 94 h 1186"/>
                  <a:gd name="T30" fmla="*/ 593 w 1186"/>
                  <a:gd name="T31" fmla="*/ 0 h 1186"/>
                  <a:gd name="T32" fmla="*/ 36 w 1186"/>
                  <a:gd name="T33" fmla="*/ 390 h 1186"/>
                  <a:gd name="T34" fmla="*/ 0 w 1186"/>
                  <a:gd name="T35" fmla="*/ 593 h 1186"/>
                  <a:gd name="T36" fmla="*/ 390 w 1186"/>
                  <a:gd name="T37" fmla="*/ 1150 h 1186"/>
                  <a:gd name="T38" fmla="*/ 593 w 1186"/>
                  <a:gd name="T39" fmla="*/ 1186 h 1186"/>
                  <a:gd name="T40" fmla="*/ 1150 w 1186"/>
                  <a:gd name="T41" fmla="*/ 796 h 1186"/>
                  <a:gd name="T42" fmla="*/ 1186 w 1186"/>
                  <a:gd name="T43" fmla="*/ 593 h 1186"/>
                  <a:gd name="T44" fmla="*/ 796 w 1186"/>
                  <a:gd name="T45" fmla="*/ 36 h 1186"/>
                  <a:gd name="T46" fmla="*/ 593 w 1186"/>
                  <a:gd name="T47" fmla="*/ 0 h 1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86" h="1186">
                    <a:moveTo>
                      <a:pt x="346" y="94"/>
                    </a:moveTo>
                    <a:cubicBezTo>
                      <a:pt x="425" y="55"/>
                      <a:pt x="513" y="33"/>
                      <a:pt x="603" y="33"/>
                    </a:cubicBezTo>
                    <a:cubicBezTo>
                      <a:pt x="668" y="33"/>
                      <a:pt x="734" y="44"/>
                      <a:pt x="798" y="67"/>
                    </a:cubicBezTo>
                    <a:cubicBezTo>
                      <a:pt x="1029" y="152"/>
                      <a:pt x="1173" y="370"/>
                      <a:pt x="1173" y="602"/>
                    </a:cubicBezTo>
                    <a:cubicBezTo>
                      <a:pt x="1173" y="667"/>
                      <a:pt x="1162" y="733"/>
                      <a:pt x="1138" y="797"/>
                    </a:cubicBezTo>
                    <a:cubicBezTo>
                      <a:pt x="1087" y="939"/>
                      <a:pt x="984" y="1048"/>
                      <a:pt x="859" y="1111"/>
                    </a:cubicBezTo>
                    <a:cubicBezTo>
                      <a:pt x="780" y="1151"/>
                      <a:pt x="691" y="1173"/>
                      <a:pt x="601" y="1173"/>
                    </a:cubicBezTo>
                    <a:cubicBezTo>
                      <a:pt x="601" y="1173"/>
                      <a:pt x="601" y="1173"/>
                      <a:pt x="601" y="1173"/>
                    </a:cubicBezTo>
                    <a:cubicBezTo>
                      <a:pt x="536" y="1173"/>
                      <a:pt x="470" y="1162"/>
                      <a:pt x="406" y="1139"/>
                    </a:cubicBezTo>
                    <a:cubicBezTo>
                      <a:pt x="354" y="1120"/>
                      <a:pt x="307" y="1094"/>
                      <a:pt x="265" y="1063"/>
                    </a:cubicBezTo>
                    <a:cubicBezTo>
                      <a:pt x="265" y="1063"/>
                      <a:pt x="265" y="1063"/>
                      <a:pt x="265" y="1063"/>
                    </a:cubicBezTo>
                    <a:cubicBezTo>
                      <a:pt x="182" y="1003"/>
                      <a:pt x="119" y="922"/>
                      <a:pt x="79" y="831"/>
                    </a:cubicBezTo>
                    <a:cubicBezTo>
                      <a:pt x="48" y="760"/>
                      <a:pt x="31" y="683"/>
                      <a:pt x="31" y="604"/>
                    </a:cubicBezTo>
                    <a:cubicBezTo>
                      <a:pt x="31" y="539"/>
                      <a:pt x="42" y="473"/>
                      <a:pt x="66" y="409"/>
                    </a:cubicBezTo>
                    <a:cubicBezTo>
                      <a:pt x="118" y="266"/>
                      <a:pt x="221" y="157"/>
                      <a:pt x="346" y="94"/>
                    </a:cubicBezTo>
                    <a:moveTo>
                      <a:pt x="593" y="0"/>
                    </a:moveTo>
                    <a:cubicBezTo>
                      <a:pt x="351" y="0"/>
                      <a:pt x="124" y="149"/>
                      <a:pt x="36" y="390"/>
                    </a:cubicBezTo>
                    <a:cubicBezTo>
                      <a:pt x="12" y="457"/>
                      <a:pt x="0" y="525"/>
                      <a:pt x="0" y="593"/>
                    </a:cubicBezTo>
                    <a:cubicBezTo>
                      <a:pt x="0" y="835"/>
                      <a:pt x="150" y="1062"/>
                      <a:pt x="390" y="1150"/>
                    </a:cubicBezTo>
                    <a:cubicBezTo>
                      <a:pt x="457" y="1174"/>
                      <a:pt x="526" y="1186"/>
                      <a:pt x="593" y="1186"/>
                    </a:cubicBezTo>
                    <a:cubicBezTo>
                      <a:pt x="835" y="1186"/>
                      <a:pt x="1062" y="1036"/>
                      <a:pt x="1150" y="796"/>
                    </a:cubicBezTo>
                    <a:cubicBezTo>
                      <a:pt x="1174" y="729"/>
                      <a:pt x="1186" y="660"/>
                      <a:pt x="1186" y="593"/>
                    </a:cubicBezTo>
                    <a:cubicBezTo>
                      <a:pt x="1186" y="351"/>
                      <a:pt x="1036" y="123"/>
                      <a:pt x="796" y="36"/>
                    </a:cubicBezTo>
                    <a:cubicBezTo>
                      <a:pt x="729" y="11"/>
                      <a:pt x="660" y="0"/>
                      <a:pt x="593" y="0"/>
                    </a:cubicBezTo>
                  </a:path>
                </a:pathLst>
              </a:custGeom>
              <a:solidFill>
                <a:srgbClr val="FFFFFF">
                  <a:alpha val="20000"/>
                </a:srgbClr>
              </a:solidFill>
              <a:ln>
                <a:noFill/>
              </a:ln>
            </p:spPr>
            <p:txBody>
              <a:bodyPr lIns="68568" tIns="34284" rIns="68568" bIns="34284"/>
              <a:lstStyle/>
              <a:p>
                <a:pPr defTabSz="713232">
                  <a:defRPr/>
                </a:pPr>
                <a:endParaRPr lang="en-AU" sz="1100" kern="0" dirty="0">
                  <a:solidFill>
                    <a:sysClr val="windowText" lastClr="000000"/>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984782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1000"/>
                                        <p:tgtEl>
                                          <p:spTgt spid="7"/>
                                        </p:tgtEl>
                                      </p:cBhvr>
                                    </p:animEffect>
                                  </p:childTnLst>
                                </p:cTn>
                              </p:par>
                            </p:childTnLst>
                          </p:cTn>
                        </p:par>
                        <p:par>
                          <p:cTn id="17" fill="hold">
                            <p:stCondLst>
                              <p:cond delay="25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1000"/>
                                        <p:tgtEl>
                                          <p:spTgt spid="15"/>
                                        </p:tgtEl>
                                      </p:cBhvr>
                                    </p:animEffect>
                                  </p:childTnLst>
                                </p:cTn>
                              </p:par>
                            </p:childTnLst>
                          </p:cTn>
                        </p:par>
                        <p:par>
                          <p:cTn id="25" fill="hold">
                            <p:stCondLst>
                              <p:cond delay="4500"/>
                            </p:stCondLst>
                            <p:childTnLst>
                              <p:par>
                                <p:cTn id="26" presetID="10"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2481484" y="1551050"/>
            <a:ext cx="6662516" cy="589311"/>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chemeClr val="accent2"/>
          </a:solidFill>
          <a:ln>
            <a:noFill/>
          </a:ln>
          <a:extLst/>
        </p:spPr>
        <p:txBody>
          <a:bodyPr lIns="68562" tIns="34281" rIns="68562" bIns="34281"/>
          <a:lstStyle/>
          <a:p>
            <a:endParaRPr lang="zh-CN" altLang="en-US"/>
          </a:p>
        </p:txBody>
      </p:sp>
      <p:sp>
        <p:nvSpPr>
          <p:cNvPr id="10" name="Freeform 6"/>
          <p:cNvSpPr>
            <a:spLocks/>
          </p:cNvSpPr>
          <p:nvPr/>
        </p:nvSpPr>
        <p:spPr bwMode="auto">
          <a:xfrm>
            <a:off x="0" y="3148787"/>
            <a:ext cx="4270294" cy="4381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1" name="Freeform 7"/>
          <p:cNvSpPr>
            <a:spLocks/>
          </p:cNvSpPr>
          <p:nvPr/>
        </p:nvSpPr>
        <p:spPr bwMode="auto">
          <a:xfrm>
            <a:off x="0" y="1924272"/>
            <a:ext cx="8046672" cy="136857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accent3"/>
          </a:solidFill>
          <a:ln>
            <a:noFill/>
          </a:ln>
        </p:spPr>
        <p:txBody>
          <a:bodyPr lIns="68562" tIns="34281" rIns="68562" bIns="34281"/>
          <a:lstStyle/>
          <a:p>
            <a:endParaRPr lang="zh-CN" altLang="en-US"/>
          </a:p>
        </p:txBody>
      </p:sp>
      <p:sp>
        <p:nvSpPr>
          <p:cNvPr id="12" name="Freeform 8"/>
          <p:cNvSpPr>
            <a:spLocks/>
          </p:cNvSpPr>
          <p:nvPr/>
        </p:nvSpPr>
        <p:spPr bwMode="auto">
          <a:xfrm>
            <a:off x="8431295" y="1551050"/>
            <a:ext cx="328081" cy="530349"/>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5" name="TextBox 11"/>
          <p:cNvSpPr txBox="1">
            <a:spLocks noChangeArrowheads="1"/>
          </p:cNvSpPr>
          <p:nvPr/>
        </p:nvSpPr>
        <p:spPr bwMode="auto">
          <a:xfrm>
            <a:off x="2028726" y="212793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Tx/>
              <a:buNone/>
            </a:pPr>
            <a:r>
              <a:rPr lang="zh-CN" altLang="en-US" sz="2400" b="1" dirty="0">
                <a:solidFill>
                  <a:schemeClr val="bg1"/>
                </a:solidFill>
                <a:latin typeface="微软雅黑" pitchFamily="34" charset="-122"/>
                <a:ea typeface="微软雅黑" pitchFamily="34" charset="-122"/>
              </a:rPr>
              <a:t>市场分析</a:t>
            </a:r>
          </a:p>
        </p:txBody>
      </p:sp>
      <p:sp>
        <p:nvSpPr>
          <p:cNvPr id="16" name="TextBox 12"/>
          <p:cNvSpPr txBox="1">
            <a:spLocks noChangeArrowheads="1"/>
          </p:cNvSpPr>
          <p:nvPr/>
        </p:nvSpPr>
        <p:spPr bwMode="auto">
          <a:xfrm>
            <a:off x="1228222" y="1944395"/>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800" dirty="0">
                <a:solidFill>
                  <a:srgbClr val="FFFFFF"/>
                </a:solidFill>
                <a:latin typeface="微软雅黑" pitchFamily="34" charset="-122"/>
                <a:ea typeface="微软雅黑" pitchFamily="34" charset="-122"/>
              </a:rPr>
              <a:t>3</a:t>
            </a:r>
            <a:endParaRPr lang="zh-CN" altLang="en-US" sz="8800" dirty="0">
              <a:solidFill>
                <a:srgbClr val="FFFFFF"/>
              </a:solidFill>
              <a:latin typeface="微软雅黑" pitchFamily="34" charset="-122"/>
              <a:ea typeface="微软雅黑" pitchFamily="34" charset="-122"/>
            </a:endParaRPr>
          </a:p>
        </p:txBody>
      </p:sp>
      <p:sp>
        <p:nvSpPr>
          <p:cNvPr id="17" name="TextBox 1"/>
          <p:cNvSpPr txBox="1">
            <a:spLocks noChangeArrowheads="1"/>
          </p:cNvSpPr>
          <p:nvPr/>
        </p:nvSpPr>
        <p:spPr bwMode="auto">
          <a:xfrm>
            <a:off x="2031605" y="2708176"/>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593368" y="2740805"/>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dirty="0">
                <a:solidFill>
                  <a:srgbClr val="FFFFFF"/>
                </a:solidFill>
              </a:rPr>
              <a:t>Part</a:t>
            </a:r>
            <a:endParaRPr lang="zh-CN" altLang="en-US" sz="2100" dirty="0">
              <a:solidFill>
                <a:srgbClr val="FFFFFF"/>
              </a:solidFill>
            </a:endParaRPr>
          </a:p>
        </p:txBody>
      </p:sp>
    </p:spTree>
    <p:extLst>
      <p:ext uri="{BB962C8B-B14F-4D97-AF65-F5344CB8AC3E}">
        <p14:creationId xmlns:p14="http://schemas.microsoft.com/office/powerpoint/2010/main" val="3876008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 calcmode="lin" valueType="num">
                                      <p:cBhvr>
                                        <p:cTn id="21" dur="300" fill="hold"/>
                                        <p:tgtEl>
                                          <p:spTgt spid="12"/>
                                        </p:tgtEl>
                                        <p:attrNameLst>
                                          <p:attrName>style.rotation</p:attrName>
                                        </p:attrNameLst>
                                      </p:cBhvr>
                                      <p:tavLst>
                                        <p:tav tm="0">
                                          <p:val>
                                            <p:fltVal val="90"/>
                                          </p:val>
                                        </p:tav>
                                        <p:tav tm="100000">
                                          <p:val>
                                            <p:fltVal val="0"/>
                                          </p:val>
                                        </p:tav>
                                      </p:tavLst>
                                    </p:anim>
                                    <p:animEffect transition="in" filter="fade">
                                      <p:cBhvr>
                                        <p:cTn id="22" dur="300"/>
                                        <p:tgtEl>
                                          <p:spTgt spid="12"/>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2300"/>
                            </p:stCondLst>
                            <p:childTnLst>
                              <p:par>
                                <p:cTn id="30" presetID="31"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 calcmode="lin" valueType="num">
                                      <p:cBhvr>
                                        <p:cTn id="34" dur="500" fill="hold"/>
                                        <p:tgtEl>
                                          <p:spTgt spid="16"/>
                                        </p:tgtEl>
                                        <p:attrNameLst>
                                          <p:attrName>style.rotation</p:attrName>
                                        </p:attrNameLst>
                                      </p:cBhvr>
                                      <p:tavLst>
                                        <p:tav tm="0">
                                          <p:val>
                                            <p:fltVal val="90"/>
                                          </p:val>
                                        </p:tav>
                                        <p:tav tm="100000">
                                          <p:val>
                                            <p:fltVal val="0"/>
                                          </p:val>
                                        </p:tav>
                                      </p:tavLst>
                                    </p:anim>
                                    <p:animEffect transition="in" filter="fade">
                                      <p:cBhvr>
                                        <p:cTn id="35" dur="500"/>
                                        <p:tgtEl>
                                          <p:spTgt spid="16"/>
                                        </p:tgtEl>
                                      </p:cBhvr>
                                    </p:animEffect>
                                  </p:childTnLst>
                                </p:cTn>
                              </p:par>
                            </p:childTnLst>
                          </p:cTn>
                        </p:par>
                        <p:par>
                          <p:cTn id="36" fill="hold">
                            <p:stCondLst>
                              <p:cond delay="28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300"/>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5" grpId="0" autoUpdateAnimBg="0"/>
      <p:bldP spid="16" grpId="0" autoUpdateAnimBg="0"/>
      <p:bldP spid="17" grpId="0" autoUpdateAnimBg="0"/>
      <p:bldP spid="18"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9"/>
          <p:cNvGrpSpPr/>
          <p:nvPr/>
        </p:nvGrpSpPr>
        <p:grpSpPr>
          <a:xfrm>
            <a:off x="3606853" y="1796153"/>
            <a:ext cx="928637" cy="1141567"/>
            <a:chOff x="3606801" y="1795463"/>
            <a:chExt cx="928688" cy="1141413"/>
          </a:xfrm>
        </p:grpSpPr>
        <p:sp>
          <p:nvSpPr>
            <p:cNvPr id="6152" name="Freeform 8"/>
            <p:cNvSpPr>
              <a:spLocks/>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chemeClr val="accent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50"/>
          <p:cNvGrpSpPr/>
          <p:nvPr/>
        </p:nvGrpSpPr>
        <p:grpSpPr>
          <a:xfrm>
            <a:off x="4595812" y="1792976"/>
            <a:ext cx="927049" cy="1144743"/>
            <a:chOff x="4595813" y="1792288"/>
            <a:chExt cx="927100" cy="1144588"/>
          </a:xfrm>
        </p:grpSpPr>
        <p:sp>
          <p:nvSpPr>
            <p:cNvPr id="6153" name="Freeform 9"/>
            <p:cNvSpPr>
              <a:spLocks/>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chemeClr val="accent2"/>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1"/>
          <p:cNvGrpSpPr/>
          <p:nvPr/>
        </p:nvGrpSpPr>
        <p:grpSpPr>
          <a:xfrm>
            <a:off x="3703686" y="3001228"/>
            <a:ext cx="831805" cy="1024076"/>
            <a:chOff x="3703638" y="3000375"/>
            <a:chExt cx="831850" cy="1023938"/>
          </a:xfrm>
        </p:grpSpPr>
        <p:sp>
          <p:nvSpPr>
            <p:cNvPr id="6155" name="Freeform 11"/>
            <p:cNvSpPr>
              <a:spLocks/>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chemeClr val="accent4"/>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131"/>
            <p:cNvSpPr>
              <a:spLocks/>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52"/>
          <p:cNvGrpSpPr/>
          <p:nvPr/>
        </p:nvGrpSpPr>
        <p:grpSpPr>
          <a:xfrm>
            <a:off x="4595811" y="3001227"/>
            <a:ext cx="814344" cy="1028839"/>
            <a:chOff x="4595813" y="3000375"/>
            <a:chExt cx="814388" cy="1028700"/>
          </a:xfrm>
        </p:grpSpPr>
        <p:sp>
          <p:nvSpPr>
            <p:cNvPr id="6154" name="Freeform 10"/>
            <p:cNvSpPr>
              <a:spLocks/>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chemeClr val="accent3"/>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58" tIns="64279" rIns="128558" bIns="64279" numCol="1" anchor="t" anchorCtr="0" compatLnSpc="1">
              <a:prstTxWarp prst="textNoShape">
                <a:avLst/>
              </a:prstTxWarp>
            </a:bodyPr>
            <a:lstStyle/>
            <a:p>
              <a:pPr>
                <a:lnSpc>
                  <a:spcPct val="120000"/>
                </a:lnSpc>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7"/>
          <p:cNvGrpSpPr/>
          <p:nvPr/>
        </p:nvGrpSpPr>
        <p:grpSpPr>
          <a:xfrm>
            <a:off x="1152484" y="1493188"/>
            <a:ext cx="1510419" cy="535026"/>
            <a:chOff x="844734" y="1945882"/>
            <a:chExt cx="2287091" cy="406796"/>
          </a:xfrm>
        </p:grpSpPr>
        <p:sp>
          <p:nvSpPr>
            <p:cNvPr id="26" name="Footer Text"/>
            <p:cNvSpPr txBox="1"/>
            <p:nvPr/>
          </p:nvSpPr>
          <p:spPr>
            <a:xfrm>
              <a:off x="844734" y="2099989"/>
              <a:ext cx="2287091" cy="252689"/>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1772782" y="1945882"/>
              <a:ext cx="1359043" cy="140383"/>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2"/>
          <p:cNvGrpSpPr/>
          <p:nvPr/>
        </p:nvGrpSpPr>
        <p:grpSpPr>
          <a:xfrm>
            <a:off x="1265948" y="3529635"/>
            <a:ext cx="1510419" cy="545108"/>
            <a:chOff x="844734" y="1951756"/>
            <a:chExt cx="2287091" cy="379764"/>
          </a:xfrm>
        </p:grpSpPr>
        <p:sp>
          <p:nvSpPr>
            <p:cNvPr id="29" name="Footer Text"/>
            <p:cNvSpPr txBox="1"/>
            <p:nvPr/>
          </p:nvSpPr>
          <p:spPr>
            <a:xfrm>
              <a:off x="844734" y="2099986"/>
              <a:ext cx="2287091" cy="231534"/>
            </a:xfrm>
            <a:prstGeom prst="rect">
              <a:avLst/>
            </a:prstGeom>
            <a:noFill/>
          </p:spPr>
          <p:txBody>
            <a:bodyPr wrap="square" lIns="0" tIns="0" rIns="0" bIns="0" rtlCol="0">
              <a:spAutoFit/>
            </a:bodyPr>
            <a:lstStyle/>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1772782" y="1951756"/>
              <a:ext cx="1359043" cy="128630"/>
            </a:xfrm>
            <a:prstGeom prst="rect">
              <a:avLst/>
            </a:prstGeom>
            <a:noFill/>
          </p:spPr>
          <p:txBody>
            <a:bodyPr wrap="none" lIns="0" tIns="0" rIns="0" bIns="0" rtlCol="0" anchor="ctr">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8"/>
          <p:cNvGrpSpPr/>
          <p:nvPr/>
        </p:nvGrpSpPr>
        <p:grpSpPr>
          <a:xfrm>
            <a:off x="6407416" y="1472498"/>
            <a:ext cx="1510419" cy="508586"/>
            <a:chOff x="844734" y="1923763"/>
            <a:chExt cx="2287091" cy="508517"/>
          </a:xfrm>
        </p:grpSpPr>
        <p:sp>
          <p:nvSpPr>
            <p:cNvPr id="32" name="Footer Text"/>
            <p:cNvSpPr txBox="1"/>
            <p:nvPr/>
          </p:nvSpPr>
          <p:spPr>
            <a:xfrm>
              <a:off x="844734" y="2099983"/>
              <a:ext cx="2287091" cy="332297"/>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844734" y="1923763"/>
              <a:ext cx="1359043" cy="184609"/>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4"/>
          <p:cNvGrpSpPr/>
          <p:nvPr/>
        </p:nvGrpSpPr>
        <p:grpSpPr>
          <a:xfrm>
            <a:off x="6255024" y="3529645"/>
            <a:ext cx="1510419" cy="545104"/>
            <a:chOff x="844734" y="1951757"/>
            <a:chExt cx="2287091" cy="379760"/>
          </a:xfrm>
        </p:grpSpPr>
        <p:sp>
          <p:nvSpPr>
            <p:cNvPr id="35" name="Footer Text"/>
            <p:cNvSpPr txBox="1"/>
            <p:nvPr/>
          </p:nvSpPr>
          <p:spPr>
            <a:xfrm>
              <a:off x="844734" y="2099984"/>
              <a:ext cx="2287091" cy="231533"/>
            </a:xfrm>
            <a:prstGeom prst="rect">
              <a:avLst/>
            </a:prstGeom>
            <a:noFill/>
          </p:spPr>
          <p:txBody>
            <a:bodyPr wrap="square" lIns="0" tIns="0" rIns="0" bIns="0"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844734" y="1951757"/>
              <a:ext cx="1359043" cy="128630"/>
            </a:xfrm>
            <a:prstGeom prst="rect">
              <a:avLst/>
            </a:prstGeom>
            <a:noFill/>
          </p:spPr>
          <p:txBody>
            <a:bodyPr wrap="none" lIns="0" tIns="0" rIns="0" bIns="0" rtlCol="0" anchor="ctr">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81"/>
          <p:cNvGrpSpPr/>
          <p:nvPr/>
        </p:nvGrpSpPr>
        <p:grpSpPr>
          <a:xfrm flipV="1">
            <a:off x="2918842" y="3688967"/>
            <a:ext cx="1118862" cy="219377"/>
            <a:chOff x="2712812" y="1457456"/>
            <a:chExt cx="1118923" cy="223062"/>
          </a:xfrm>
        </p:grpSpPr>
        <p:cxnSp>
          <p:nvCxnSpPr>
            <p:cNvPr id="38" name="Straight Connector 37"/>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0800000" flipV="1">
              <a:off x="2712812" y="1457456"/>
              <a:ext cx="879870" cy="1615"/>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1" name="Group 81"/>
          <p:cNvGrpSpPr/>
          <p:nvPr/>
        </p:nvGrpSpPr>
        <p:grpSpPr>
          <a:xfrm flipH="1" flipV="1">
            <a:off x="5044759" y="3689761"/>
            <a:ext cx="1061258" cy="217788"/>
            <a:chOff x="2770419" y="1459071"/>
            <a:chExt cx="1061316" cy="221447"/>
          </a:xfrm>
        </p:grpSpPr>
        <p:cxnSp>
          <p:nvCxnSpPr>
            <p:cNvPr id="41" name="Straight Connector 40"/>
            <p:cNvCxnSpPr/>
            <p:nvPr/>
          </p:nvCxnSpPr>
          <p:spPr>
            <a:xfrm flipH="1" flipV="1">
              <a:off x="3592681" y="1460250"/>
              <a:ext cx="239054" cy="22026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flipV="1">
              <a:off x="2770419" y="1459071"/>
              <a:ext cx="822263" cy="2"/>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2" name="Group 81"/>
          <p:cNvGrpSpPr/>
          <p:nvPr/>
        </p:nvGrpSpPr>
        <p:grpSpPr>
          <a:xfrm>
            <a:off x="2819496" y="1868428"/>
            <a:ext cx="1118862" cy="219377"/>
            <a:chOff x="2712812" y="1457456"/>
            <a:chExt cx="1118923" cy="223062"/>
          </a:xfrm>
        </p:grpSpPr>
        <p:cxnSp>
          <p:nvCxnSpPr>
            <p:cNvPr id="44" name="Straight Connector 43"/>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2712812" y="1457456"/>
              <a:ext cx="879870" cy="1615"/>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3" name="Group 81"/>
          <p:cNvGrpSpPr/>
          <p:nvPr/>
        </p:nvGrpSpPr>
        <p:grpSpPr>
          <a:xfrm flipH="1">
            <a:off x="5203615" y="1869222"/>
            <a:ext cx="1061258" cy="217788"/>
            <a:chOff x="2770419" y="1459071"/>
            <a:chExt cx="1061316" cy="221447"/>
          </a:xfrm>
        </p:grpSpPr>
        <p:cxnSp>
          <p:nvCxnSpPr>
            <p:cNvPr id="47" name="Straight Connector 46"/>
            <p:cNvCxnSpPr/>
            <p:nvPr/>
          </p:nvCxnSpPr>
          <p:spPr>
            <a:xfrm flipH="1" flipV="1">
              <a:off x="3592681" y="1460250"/>
              <a:ext cx="239054" cy="220268"/>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flipV="1">
              <a:off x="2770419" y="1459071"/>
              <a:ext cx="822263" cy="2"/>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32234586"/>
      </p:ext>
    </p:extLst>
  </p:cSld>
  <p:clrMapOvr>
    <a:masterClrMapping/>
  </p:clrMapOvr>
  <p:transition spd="med" advClick="0"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right)">
                                      <p:cBhvr>
                                        <p:cTn id="13" dur="500"/>
                                        <p:tgtEl>
                                          <p:spTgt spid="12"/>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childTnLst>
                          </p:cTn>
                        </p:par>
                        <p:par>
                          <p:cTn id="18" fill="hold">
                            <p:stCondLst>
                              <p:cond delay="1500"/>
                            </p:stCondLst>
                            <p:childTnLst>
                              <p:par>
                                <p:cTn id="19" presetID="53"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500"/>
                            </p:stCondLst>
                            <p:childTnLst>
                              <p:par>
                                <p:cTn id="39" presetID="2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right)">
                                      <p:cBhvr>
                                        <p:cTn id="41" dur="500"/>
                                        <p:tgtEl>
                                          <p:spTgt spid="10"/>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childTnLst>
                          </p:cTn>
                        </p:par>
                        <p:par>
                          <p:cTn id="46" fill="hold">
                            <p:stCondLst>
                              <p:cond delay="4500"/>
                            </p:stCondLst>
                            <p:childTnLst>
                              <p:par>
                                <p:cTn id="47" presetID="53"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55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452813" y="1642978"/>
            <a:ext cx="1200150" cy="1200313"/>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6" name="等腰三角形 5"/>
          <p:cNvSpPr/>
          <p:nvPr/>
        </p:nvSpPr>
        <p:spPr>
          <a:xfrm rot="1800000">
            <a:off x="1446310" y="1484636"/>
            <a:ext cx="1348393" cy="116256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7" name="椭圆 6"/>
          <p:cNvSpPr/>
          <p:nvPr/>
        </p:nvSpPr>
        <p:spPr>
          <a:xfrm>
            <a:off x="3961397" y="1642979"/>
            <a:ext cx="1200150" cy="120031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8" name="等腰三角形 7"/>
          <p:cNvSpPr/>
          <p:nvPr/>
        </p:nvSpPr>
        <p:spPr>
          <a:xfrm rot="1800000">
            <a:off x="3954895" y="1484637"/>
            <a:ext cx="1348393" cy="1162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9" name="椭圆 8"/>
          <p:cNvSpPr/>
          <p:nvPr/>
        </p:nvSpPr>
        <p:spPr>
          <a:xfrm>
            <a:off x="6469981" y="1642978"/>
            <a:ext cx="1200150" cy="1200313"/>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0" name="等腰三角形 9"/>
          <p:cNvSpPr/>
          <p:nvPr/>
        </p:nvSpPr>
        <p:spPr>
          <a:xfrm rot="1800000">
            <a:off x="6463479" y="1484636"/>
            <a:ext cx="1348393" cy="116256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grpSp>
        <p:nvGrpSpPr>
          <p:cNvPr id="2" name="组合 30"/>
          <p:cNvGrpSpPr/>
          <p:nvPr/>
        </p:nvGrpSpPr>
        <p:grpSpPr>
          <a:xfrm>
            <a:off x="1870981" y="2113206"/>
            <a:ext cx="263275" cy="243995"/>
            <a:chOff x="5326063" y="407988"/>
            <a:chExt cx="822325" cy="762000"/>
          </a:xfrm>
        </p:grpSpPr>
        <p:sp>
          <p:nvSpPr>
            <p:cNvPr id="11" name="Freeform 76"/>
            <p:cNvSpPr>
              <a:spLocks/>
            </p:cNvSpPr>
            <p:nvPr/>
          </p:nvSpPr>
          <p:spPr bwMode="auto">
            <a:xfrm>
              <a:off x="5326063" y="407988"/>
              <a:ext cx="822325" cy="762000"/>
            </a:xfrm>
            <a:custGeom>
              <a:avLst/>
              <a:gdLst>
                <a:gd name="T0" fmla="*/ 81 w 247"/>
                <a:gd name="T1" fmla="*/ 25 h 229"/>
                <a:gd name="T2" fmla="*/ 122 w 247"/>
                <a:gd name="T3" fmla="*/ 56 h 229"/>
                <a:gd name="T4" fmla="*/ 30 w 247"/>
                <a:gd name="T5" fmla="*/ 56 h 229"/>
                <a:gd name="T6" fmla="*/ 0 w 247"/>
                <a:gd name="T7" fmla="*/ 86 h 229"/>
                <a:gd name="T8" fmla="*/ 0 w 247"/>
                <a:gd name="T9" fmla="*/ 199 h 229"/>
                <a:gd name="T10" fmla="*/ 30 w 247"/>
                <a:gd name="T11" fmla="*/ 229 h 229"/>
                <a:gd name="T12" fmla="*/ 218 w 247"/>
                <a:gd name="T13" fmla="*/ 229 h 229"/>
                <a:gd name="T14" fmla="*/ 247 w 247"/>
                <a:gd name="T15" fmla="*/ 199 h 229"/>
                <a:gd name="T16" fmla="*/ 247 w 247"/>
                <a:gd name="T17" fmla="*/ 86 h 229"/>
                <a:gd name="T18" fmla="*/ 218 w 247"/>
                <a:gd name="T19" fmla="*/ 56 h 229"/>
                <a:gd name="T20" fmla="*/ 122 w 247"/>
                <a:gd name="T21" fmla="*/ 56 h 229"/>
                <a:gd name="T22" fmla="*/ 191 w 247"/>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 h="229">
                  <a:moveTo>
                    <a:pt x="81" y="25"/>
                  </a:moveTo>
                  <a:cubicBezTo>
                    <a:pt x="122" y="56"/>
                    <a:pt x="122" y="56"/>
                    <a:pt x="122" y="56"/>
                  </a:cubicBezTo>
                  <a:cubicBezTo>
                    <a:pt x="30" y="56"/>
                    <a:pt x="30" y="56"/>
                    <a:pt x="30" y="56"/>
                  </a:cubicBezTo>
                  <a:cubicBezTo>
                    <a:pt x="13" y="56"/>
                    <a:pt x="0" y="69"/>
                    <a:pt x="0" y="86"/>
                  </a:cubicBezTo>
                  <a:cubicBezTo>
                    <a:pt x="0" y="199"/>
                    <a:pt x="0" y="199"/>
                    <a:pt x="0" y="199"/>
                  </a:cubicBezTo>
                  <a:cubicBezTo>
                    <a:pt x="0" y="215"/>
                    <a:pt x="13" y="229"/>
                    <a:pt x="30" y="229"/>
                  </a:cubicBezTo>
                  <a:cubicBezTo>
                    <a:pt x="218" y="229"/>
                    <a:pt x="218" y="229"/>
                    <a:pt x="218" y="229"/>
                  </a:cubicBezTo>
                  <a:cubicBezTo>
                    <a:pt x="234" y="229"/>
                    <a:pt x="247" y="215"/>
                    <a:pt x="247" y="199"/>
                  </a:cubicBezTo>
                  <a:cubicBezTo>
                    <a:pt x="247" y="86"/>
                    <a:pt x="247" y="86"/>
                    <a:pt x="247" y="86"/>
                  </a:cubicBezTo>
                  <a:cubicBezTo>
                    <a:pt x="247" y="69"/>
                    <a:pt x="234" y="56"/>
                    <a:pt x="218" y="56"/>
                  </a:cubicBezTo>
                  <a:cubicBezTo>
                    <a:pt x="122" y="56"/>
                    <a:pt x="122" y="56"/>
                    <a:pt x="122" y="56"/>
                  </a:cubicBezTo>
                  <a:cubicBezTo>
                    <a:pt x="191" y="0"/>
                    <a:pt x="191" y="0"/>
                    <a:pt x="191" y="0"/>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12" name="Oval 77"/>
            <p:cNvSpPr>
              <a:spLocks noChangeArrowheads="1"/>
            </p:cNvSpPr>
            <p:nvPr/>
          </p:nvSpPr>
          <p:spPr bwMode="auto">
            <a:xfrm>
              <a:off x="5410200" y="677863"/>
              <a:ext cx="508000" cy="407988"/>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13" name="Oval 78"/>
            <p:cNvSpPr>
              <a:spLocks noChangeArrowheads="1"/>
            </p:cNvSpPr>
            <p:nvPr/>
          </p:nvSpPr>
          <p:spPr bwMode="auto">
            <a:xfrm>
              <a:off x="6002338" y="773113"/>
              <a:ext cx="65087" cy="66675"/>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14" name="Oval 79"/>
            <p:cNvSpPr>
              <a:spLocks noChangeArrowheads="1"/>
            </p:cNvSpPr>
            <p:nvPr/>
          </p:nvSpPr>
          <p:spPr bwMode="auto">
            <a:xfrm>
              <a:off x="6002338" y="923925"/>
              <a:ext cx="65087" cy="61913"/>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grpSp>
      <p:grpSp>
        <p:nvGrpSpPr>
          <p:cNvPr id="3" name="组合 29"/>
          <p:cNvGrpSpPr/>
          <p:nvPr/>
        </p:nvGrpSpPr>
        <p:grpSpPr>
          <a:xfrm>
            <a:off x="4425118" y="2104511"/>
            <a:ext cx="251077" cy="250095"/>
            <a:chOff x="7023100" y="398463"/>
            <a:chExt cx="784225" cy="781050"/>
          </a:xfrm>
        </p:grpSpPr>
        <p:sp>
          <p:nvSpPr>
            <p:cNvPr id="15" name="Oval 80"/>
            <p:cNvSpPr>
              <a:spLocks noChangeArrowheads="1"/>
            </p:cNvSpPr>
            <p:nvPr/>
          </p:nvSpPr>
          <p:spPr bwMode="auto">
            <a:xfrm>
              <a:off x="7378700" y="754063"/>
              <a:ext cx="69850" cy="69850"/>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16" name="Oval 81"/>
            <p:cNvSpPr>
              <a:spLocks noChangeArrowheads="1"/>
            </p:cNvSpPr>
            <p:nvPr/>
          </p:nvSpPr>
          <p:spPr bwMode="auto">
            <a:xfrm>
              <a:off x="7023100" y="398463"/>
              <a:ext cx="784225" cy="781050"/>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17" name="Oval 82"/>
            <p:cNvSpPr>
              <a:spLocks noChangeArrowheads="1"/>
            </p:cNvSpPr>
            <p:nvPr/>
          </p:nvSpPr>
          <p:spPr bwMode="auto">
            <a:xfrm>
              <a:off x="7272338" y="647700"/>
              <a:ext cx="285750" cy="282575"/>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18" name="Line 83"/>
            <p:cNvSpPr>
              <a:spLocks noChangeShapeType="1"/>
            </p:cNvSpPr>
            <p:nvPr/>
          </p:nvSpPr>
          <p:spPr bwMode="auto">
            <a:xfrm flipV="1">
              <a:off x="7578725" y="554038"/>
              <a:ext cx="100012" cy="90488"/>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19" name="Line 84"/>
            <p:cNvSpPr>
              <a:spLocks noChangeShapeType="1"/>
            </p:cNvSpPr>
            <p:nvPr/>
          </p:nvSpPr>
          <p:spPr bwMode="auto">
            <a:xfrm flipV="1">
              <a:off x="7181850" y="949325"/>
              <a:ext cx="87312" cy="103188"/>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zh-CN" altLang="en-US"/>
            </a:p>
          </p:txBody>
        </p:sp>
      </p:grpSp>
      <p:grpSp>
        <p:nvGrpSpPr>
          <p:cNvPr id="4" name="组合 28"/>
          <p:cNvGrpSpPr/>
          <p:nvPr/>
        </p:nvGrpSpPr>
        <p:grpSpPr>
          <a:xfrm>
            <a:off x="6917038" y="2131923"/>
            <a:ext cx="265817" cy="220105"/>
            <a:chOff x="8759825" y="5599113"/>
            <a:chExt cx="830263" cy="687388"/>
          </a:xfrm>
        </p:grpSpPr>
        <p:sp>
          <p:nvSpPr>
            <p:cNvPr id="20" name="Oval 38"/>
            <p:cNvSpPr>
              <a:spLocks noChangeArrowheads="1"/>
            </p:cNvSpPr>
            <p:nvPr/>
          </p:nvSpPr>
          <p:spPr bwMode="auto">
            <a:xfrm>
              <a:off x="8975725" y="5672138"/>
              <a:ext cx="614362" cy="614363"/>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1" name="Oval 39"/>
            <p:cNvSpPr>
              <a:spLocks noChangeArrowheads="1"/>
            </p:cNvSpPr>
            <p:nvPr/>
          </p:nvSpPr>
          <p:spPr bwMode="auto">
            <a:xfrm>
              <a:off x="9085263" y="5781675"/>
              <a:ext cx="395287" cy="395288"/>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2" name="Freeform 40"/>
            <p:cNvSpPr>
              <a:spLocks/>
            </p:cNvSpPr>
            <p:nvPr/>
          </p:nvSpPr>
          <p:spPr bwMode="auto">
            <a:xfrm>
              <a:off x="8759825" y="5708650"/>
              <a:ext cx="322262" cy="504825"/>
            </a:xfrm>
            <a:custGeom>
              <a:avLst/>
              <a:gdLst>
                <a:gd name="T0" fmla="*/ 0 w 97"/>
                <a:gd name="T1" fmla="*/ 0 h 152"/>
                <a:gd name="T2" fmla="*/ 0 w 97"/>
                <a:gd name="T3" fmla="*/ 132 h 152"/>
                <a:gd name="T4" fmla="*/ 21 w 97"/>
                <a:gd name="T5" fmla="*/ 152 h 152"/>
                <a:gd name="T6" fmla="*/ 97 w 97"/>
                <a:gd name="T7" fmla="*/ 152 h 152"/>
              </a:gdLst>
              <a:ahLst/>
              <a:cxnLst>
                <a:cxn ang="0">
                  <a:pos x="T0" y="T1"/>
                </a:cxn>
                <a:cxn ang="0">
                  <a:pos x="T2" y="T3"/>
                </a:cxn>
                <a:cxn ang="0">
                  <a:pos x="T4" y="T5"/>
                </a:cxn>
                <a:cxn ang="0">
                  <a:pos x="T6" y="T7"/>
                </a:cxn>
              </a:cxnLst>
              <a:rect l="0" t="0" r="r" b="b"/>
              <a:pathLst>
                <a:path w="97" h="152">
                  <a:moveTo>
                    <a:pt x="0" y="0"/>
                  </a:moveTo>
                  <a:cubicBezTo>
                    <a:pt x="0" y="132"/>
                    <a:pt x="0" y="132"/>
                    <a:pt x="0" y="132"/>
                  </a:cubicBezTo>
                  <a:cubicBezTo>
                    <a:pt x="0" y="143"/>
                    <a:pt x="9" y="152"/>
                    <a:pt x="21" y="152"/>
                  </a:cubicBezTo>
                  <a:cubicBezTo>
                    <a:pt x="97" y="152"/>
                    <a:pt x="97" y="152"/>
                    <a:pt x="97" y="152"/>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3" name="Freeform 41"/>
            <p:cNvSpPr>
              <a:spLocks/>
            </p:cNvSpPr>
            <p:nvPr/>
          </p:nvSpPr>
          <p:spPr bwMode="auto">
            <a:xfrm>
              <a:off x="9488488" y="5708650"/>
              <a:ext cx="101600" cy="504825"/>
            </a:xfrm>
            <a:custGeom>
              <a:avLst/>
              <a:gdLst>
                <a:gd name="T0" fmla="*/ 0 w 31"/>
                <a:gd name="T1" fmla="*/ 152 h 152"/>
                <a:gd name="T2" fmla="*/ 1 w 31"/>
                <a:gd name="T3" fmla="*/ 152 h 152"/>
                <a:gd name="T4" fmla="*/ 31 w 31"/>
                <a:gd name="T5" fmla="*/ 122 h 152"/>
                <a:gd name="T6" fmla="*/ 31 w 31"/>
                <a:gd name="T7" fmla="*/ 0 h 152"/>
              </a:gdLst>
              <a:ahLst/>
              <a:cxnLst>
                <a:cxn ang="0">
                  <a:pos x="T0" y="T1"/>
                </a:cxn>
                <a:cxn ang="0">
                  <a:pos x="T2" y="T3"/>
                </a:cxn>
                <a:cxn ang="0">
                  <a:pos x="T4" y="T5"/>
                </a:cxn>
                <a:cxn ang="0">
                  <a:pos x="T6" y="T7"/>
                </a:cxn>
              </a:cxnLst>
              <a:rect l="0" t="0" r="r" b="b"/>
              <a:pathLst>
                <a:path w="31" h="152">
                  <a:moveTo>
                    <a:pt x="0" y="152"/>
                  </a:moveTo>
                  <a:cubicBezTo>
                    <a:pt x="1" y="152"/>
                    <a:pt x="1" y="152"/>
                    <a:pt x="1" y="152"/>
                  </a:cubicBezTo>
                  <a:cubicBezTo>
                    <a:pt x="18" y="152"/>
                    <a:pt x="31" y="138"/>
                    <a:pt x="31" y="122"/>
                  </a:cubicBezTo>
                  <a:cubicBezTo>
                    <a:pt x="31" y="0"/>
                    <a:pt x="31" y="0"/>
                    <a:pt x="31" y="0"/>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4" name="Line 42"/>
            <p:cNvSpPr>
              <a:spLocks noChangeShapeType="1"/>
            </p:cNvSpPr>
            <p:nvPr/>
          </p:nvSpPr>
          <p:spPr bwMode="auto">
            <a:xfrm flipH="1">
              <a:off x="8759825" y="5708650"/>
              <a:ext cx="325437" cy="0"/>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5" name="Line 43"/>
            <p:cNvSpPr>
              <a:spLocks noChangeShapeType="1"/>
            </p:cNvSpPr>
            <p:nvPr/>
          </p:nvSpPr>
          <p:spPr bwMode="auto">
            <a:xfrm flipH="1">
              <a:off x="9480550" y="5708650"/>
              <a:ext cx="109537" cy="0"/>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6" name="Freeform 44"/>
            <p:cNvSpPr>
              <a:spLocks/>
            </p:cNvSpPr>
            <p:nvPr/>
          </p:nvSpPr>
          <p:spPr bwMode="auto">
            <a:xfrm>
              <a:off x="8832850" y="5635625"/>
              <a:ext cx="179387" cy="73025"/>
            </a:xfrm>
            <a:custGeom>
              <a:avLst/>
              <a:gdLst>
                <a:gd name="T0" fmla="*/ 0 w 113"/>
                <a:gd name="T1" fmla="*/ 46 h 46"/>
                <a:gd name="T2" fmla="*/ 0 w 113"/>
                <a:gd name="T3" fmla="*/ 0 h 46"/>
                <a:gd name="T4" fmla="*/ 113 w 113"/>
                <a:gd name="T5" fmla="*/ 0 h 46"/>
                <a:gd name="T6" fmla="*/ 113 w 113"/>
                <a:gd name="T7" fmla="*/ 46 h 46"/>
              </a:gdLst>
              <a:ahLst/>
              <a:cxnLst>
                <a:cxn ang="0">
                  <a:pos x="T0" y="T1"/>
                </a:cxn>
                <a:cxn ang="0">
                  <a:pos x="T2" y="T3"/>
                </a:cxn>
                <a:cxn ang="0">
                  <a:pos x="T4" y="T5"/>
                </a:cxn>
                <a:cxn ang="0">
                  <a:pos x="T6" y="T7"/>
                </a:cxn>
              </a:cxnLst>
              <a:rect l="0" t="0" r="r" b="b"/>
              <a:pathLst>
                <a:path w="113" h="46">
                  <a:moveTo>
                    <a:pt x="0" y="46"/>
                  </a:moveTo>
                  <a:lnTo>
                    <a:pt x="0" y="0"/>
                  </a:lnTo>
                  <a:lnTo>
                    <a:pt x="113" y="0"/>
                  </a:lnTo>
                  <a:lnTo>
                    <a:pt x="113" y="46"/>
                  </a:ln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7" name="Line 45"/>
            <p:cNvSpPr>
              <a:spLocks noChangeShapeType="1"/>
            </p:cNvSpPr>
            <p:nvPr/>
          </p:nvSpPr>
          <p:spPr bwMode="auto">
            <a:xfrm>
              <a:off x="8832850" y="5815013"/>
              <a:ext cx="73025" cy="0"/>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24" tIns="45712" rIns="91424" bIns="45712" numCol="1" anchor="t" anchorCtr="0" compatLnSpc="1">
              <a:prstTxWarp prst="textNoShape">
                <a:avLst/>
              </a:prstTxWarp>
            </a:bodyPr>
            <a:lstStyle/>
            <a:p>
              <a:endParaRPr lang="zh-CN" altLang="en-US"/>
            </a:p>
          </p:txBody>
        </p:sp>
        <p:sp>
          <p:nvSpPr>
            <p:cNvPr id="28" name="Freeform 46"/>
            <p:cNvSpPr>
              <a:spLocks/>
            </p:cNvSpPr>
            <p:nvPr/>
          </p:nvSpPr>
          <p:spPr bwMode="auto">
            <a:xfrm>
              <a:off x="9085263" y="5599113"/>
              <a:ext cx="395287" cy="109538"/>
            </a:xfrm>
            <a:custGeom>
              <a:avLst/>
              <a:gdLst>
                <a:gd name="T0" fmla="*/ 249 w 249"/>
                <a:gd name="T1" fmla="*/ 69 h 69"/>
                <a:gd name="T2" fmla="*/ 216 w 249"/>
                <a:gd name="T3" fmla="*/ 0 h 69"/>
                <a:gd name="T4" fmla="*/ 136 w 249"/>
                <a:gd name="T5" fmla="*/ 0 h 69"/>
                <a:gd name="T6" fmla="*/ 34 w 249"/>
                <a:gd name="T7" fmla="*/ 0 h 69"/>
                <a:gd name="T8" fmla="*/ 0 w 249"/>
                <a:gd name="T9" fmla="*/ 69 h 69"/>
              </a:gdLst>
              <a:ahLst/>
              <a:cxnLst>
                <a:cxn ang="0">
                  <a:pos x="T0" y="T1"/>
                </a:cxn>
                <a:cxn ang="0">
                  <a:pos x="T2" y="T3"/>
                </a:cxn>
                <a:cxn ang="0">
                  <a:pos x="T4" y="T5"/>
                </a:cxn>
                <a:cxn ang="0">
                  <a:pos x="T6" y="T7"/>
                </a:cxn>
                <a:cxn ang="0">
                  <a:pos x="T8" y="T9"/>
                </a:cxn>
              </a:cxnLst>
              <a:rect l="0" t="0" r="r" b="b"/>
              <a:pathLst>
                <a:path w="249" h="69">
                  <a:moveTo>
                    <a:pt x="249" y="69"/>
                  </a:moveTo>
                  <a:lnTo>
                    <a:pt x="216" y="0"/>
                  </a:lnTo>
                  <a:lnTo>
                    <a:pt x="136" y="0"/>
                  </a:lnTo>
                  <a:lnTo>
                    <a:pt x="34" y="0"/>
                  </a:lnTo>
                  <a:lnTo>
                    <a:pt x="0" y="69"/>
                  </a:ln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prstTxWarp prst="textNoShape">
                <a:avLst/>
              </a:prstTxWarp>
            </a:bodyPr>
            <a:lstStyle/>
            <a:p>
              <a:endParaRPr lang="zh-CN" altLang="en-US"/>
            </a:p>
          </p:txBody>
        </p:sp>
      </p:grpSp>
      <p:sp>
        <p:nvSpPr>
          <p:cNvPr id="32" name="矩形 31"/>
          <p:cNvSpPr/>
          <p:nvPr/>
        </p:nvSpPr>
        <p:spPr>
          <a:xfrm>
            <a:off x="1263670" y="3133922"/>
            <a:ext cx="1369386" cy="253882"/>
          </a:xfrm>
          <a:prstGeom prst="rect">
            <a:avLst/>
          </a:prstGeom>
        </p:spPr>
        <p:txBody>
          <a:bodyPr wrap="none" lIns="68577" tIns="34289" rIns="68577" bIns="34289">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3" name="矩形 32"/>
          <p:cNvSpPr/>
          <p:nvPr/>
        </p:nvSpPr>
        <p:spPr>
          <a:xfrm>
            <a:off x="1130483" y="3478125"/>
            <a:ext cx="2185038" cy="692387"/>
          </a:xfrm>
          <a:prstGeom prst="rect">
            <a:avLst/>
          </a:prstGeom>
        </p:spPr>
        <p:txBody>
          <a:bodyPr wrap="square" lIns="68577" tIns="34289" rIns="68577" bIns="34289">
            <a:spAutoFit/>
          </a:bodyPr>
          <a:lstStyle/>
          <a:p>
            <a:pPr algn="ctr">
              <a:lnSpc>
                <a:spcPct val="150000"/>
              </a:lnSpc>
            </a:pPr>
            <a:r>
              <a:rPr lang="zh-CN" altLang="en-US" sz="900" dirty="0">
                <a:solidFill>
                  <a:schemeClr val="tx1">
                    <a:lumMod val="50000"/>
                    <a:lumOff val="50000"/>
                  </a:schemeClr>
                </a:solidFill>
                <a:latin typeface="微软雅黑" pitchFamily="34" charset="-122"/>
                <a:ea typeface="微软雅黑"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4" name="矩形 33"/>
          <p:cNvSpPr/>
          <p:nvPr/>
        </p:nvSpPr>
        <p:spPr>
          <a:xfrm>
            <a:off x="3780072" y="3133922"/>
            <a:ext cx="1369386" cy="253882"/>
          </a:xfrm>
          <a:prstGeom prst="rect">
            <a:avLst/>
          </a:prstGeom>
        </p:spPr>
        <p:txBody>
          <a:bodyPr wrap="none" lIns="68577" tIns="34289" rIns="68577" bIns="34289">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5" name="矩形 34"/>
          <p:cNvSpPr/>
          <p:nvPr/>
        </p:nvSpPr>
        <p:spPr>
          <a:xfrm>
            <a:off x="3646883" y="3478125"/>
            <a:ext cx="2185038" cy="692387"/>
          </a:xfrm>
          <a:prstGeom prst="rect">
            <a:avLst/>
          </a:prstGeom>
        </p:spPr>
        <p:txBody>
          <a:bodyPr wrap="square" lIns="68577" tIns="34289" rIns="68577" bIns="34289">
            <a:spAutoFit/>
          </a:bodyPr>
          <a:lstStyle/>
          <a:p>
            <a:pPr algn="ctr">
              <a:lnSpc>
                <a:spcPct val="150000"/>
              </a:lnSpc>
            </a:pPr>
            <a:r>
              <a:rPr lang="zh-CN" altLang="en-US" sz="900" dirty="0">
                <a:solidFill>
                  <a:schemeClr val="tx1">
                    <a:lumMod val="50000"/>
                    <a:lumOff val="50000"/>
                  </a:schemeClr>
                </a:solidFill>
                <a:latin typeface="微软雅黑" pitchFamily="34" charset="-122"/>
                <a:ea typeface="微软雅黑"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36" name="矩形 35"/>
          <p:cNvSpPr/>
          <p:nvPr/>
        </p:nvSpPr>
        <p:spPr>
          <a:xfrm>
            <a:off x="6296472" y="3133922"/>
            <a:ext cx="1369386" cy="253882"/>
          </a:xfrm>
          <a:prstGeom prst="rect">
            <a:avLst/>
          </a:prstGeom>
        </p:spPr>
        <p:txBody>
          <a:bodyPr wrap="none" lIns="68577" tIns="34289" rIns="68577" bIns="34289">
            <a:spAutoFit/>
          </a:bodyPr>
          <a:lstStyle/>
          <a:p>
            <a:r>
              <a:rPr lang="zh-CN" altLang="en-US" sz="1200" dirty="0">
                <a:solidFill>
                  <a:schemeClr val="tx1">
                    <a:lumMod val="75000"/>
                    <a:lumOff val="25000"/>
                  </a:schemeClr>
                </a:solidFill>
                <a:latin typeface="微软雅黑" pitchFamily="34" charset="-122"/>
                <a:ea typeface="微软雅黑" pitchFamily="34" charset="-122"/>
              </a:rPr>
              <a:t>点击此处添加标题</a:t>
            </a:r>
          </a:p>
        </p:txBody>
      </p:sp>
      <p:sp>
        <p:nvSpPr>
          <p:cNvPr id="37" name="矩形 36"/>
          <p:cNvSpPr/>
          <p:nvPr/>
        </p:nvSpPr>
        <p:spPr>
          <a:xfrm>
            <a:off x="6163283" y="3478125"/>
            <a:ext cx="2185038" cy="692387"/>
          </a:xfrm>
          <a:prstGeom prst="rect">
            <a:avLst/>
          </a:prstGeom>
        </p:spPr>
        <p:txBody>
          <a:bodyPr wrap="square" lIns="68577" tIns="34289" rIns="68577" bIns="34289">
            <a:spAutoFit/>
          </a:bodyPr>
          <a:lstStyle/>
          <a:p>
            <a:pPr algn="ctr">
              <a:lnSpc>
                <a:spcPct val="150000"/>
              </a:lnSpc>
            </a:pPr>
            <a:r>
              <a:rPr lang="zh-CN" altLang="en-US" sz="900" dirty="0">
                <a:solidFill>
                  <a:schemeClr val="tx1">
                    <a:lumMod val="50000"/>
                    <a:lumOff val="50000"/>
                  </a:schemeClr>
                </a:solidFill>
                <a:latin typeface="微软雅黑" pitchFamily="34" charset="-122"/>
                <a:ea typeface="微软雅黑"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053064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53" presetClass="entr" presetSubtype="16" fill="hold" grpId="1" nodeType="withEffect">
                                  <p:stCondLst>
                                    <p:cond delay="1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8" presetClass="emph" presetSubtype="0" fill="hold" grpId="2" nodeType="withEffect">
                                  <p:stCondLst>
                                    <p:cond delay="1500"/>
                                  </p:stCondLst>
                                  <p:childTnLst>
                                    <p:animRot by="21600000">
                                      <p:cBhvr>
                                        <p:cTn id="17" dur="500" fill="hold"/>
                                        <p:tgtEl>
                                          <p:spTgt spid="6"/>
                                        </p:tgtEl>
                                        <p:attrNameLst>
                                          <p:attrName>r</p:attrName>
                                        </p:attrNameLst>
                                      </p:cBhvr>
                                    </p:animRot>
                                  </p:childTnLst>
                                </p:cTn>
                              </p:par>
                              <p:par>
                                <p:cTn id="18" presetID="10" presetClass="entr" presetSubtype="0" fill="hold" nodeType="withEffect">
                                  <p:stCondLst>
                                    <p:cond delay="20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200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10" presetClass="entr" presetSubtype="0" fill="hold" grpId="0" nodeType="withEffect">
                                  <p:stCondLst>
                                    <p:cond delay="225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21" presetClass="entr" presetSubtype="1" fill="hold" grpId="0" nodeType="withEffect">
                                  <p:stCondLst>
                                    <p:cond delay="225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1000"/>
                                        <p:tgtEl>
                                          <p:spTgt spid="7"/>
                                        </p:tgtEl>
                                      </p:cBhvr>
                                    </p:animEffect>
                                  </p:childTnLst>
                                </p:cTn>
                              </p:par>
                              <p:par>
                                <p:cTn id="30" presetID="10" presetClass="entr" presetSubtype="0" fill="hold" grpId="0" nodeType="withEffect">
                                  <p:stCondLst>
                                    <p:cond delay="3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53" presetClass="entr" presetSubtype="16" fill="hold" grpId="1" nodeType="withEffect">
                                  <p:stCondLst>
                                    <p:cond delay="300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8" presetClass="emph" presetSubtype="0" fill="hold" grpId="2" nodeType="withEffect">
                                  <p:stCondLst>
                                    <p:cond delay="3000"/>
                                  </p:stCondLst>
                                  <p:childTnLst>
                                    <p:animRot by="21600000">
                                      <p:cBhvr>
                                        <p:cTn id="39" dur="500" fill="hold"/>
                                        <p:tgtEl>
                                          <p:spTgt spid="8"/>
                                        </p:tgtEl>
                                        <p:attrNameLst>
                                          <p:attrName>r</p:attrName>
                                        </p:attrNameLst>
                                      </p:cBhvr>
                                    </p:animRot>
                                  </p:childTnLst>
                                </p:cTn>
                              </p:par>
                              <p:par>
                                <p:cTn id="40" presetID="10" presetClass="entr" presetSubtype="0" fill="hold" nodeType="withEffect">
                                  <p:stCondLst>
                                    <p:cond delay="350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10" presetClass="entr" presetSubtype="0" fill="hold" grpId="0" nodeType="withEffect">
                                  <p:stCondLst>
                                    <p:cond delay="375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par>
                                <p:cTn id="46" presetID="10" presetClass="entr" presetSubtype="0" fill="hold" grpId="0" nodeType="withEffect">
                                  <p:stCondLst>
                                    <p:cond delay="400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21" presetClass="entr" presetSubtype="1" fill="hold" grpId="0" nodeType="withEffect">
                                  <p:stCondLst>
                                    <p:cond delay="4000"/>
                                  </p:stCondLst>
                                  <p:childTnLst>
                                    <p:set>
                                      <p:cBhvr>
                                        <p:cTn id="50" dur="1" fill="hold">
                                          <p:stCondLst>
                                            <p:cond delay="0"/>
                                          </p:stCondLst>
                                        </p:cTn>
                                        <p:tgtEl>
                                          <p:spTgt spid="9"/>
                                        </p:tgtEl>
                                        <p:attrNameLst>
                                          <p:attrName>style.visibility</p:attrName>
                                        </p:attrNameLst>
                                      </p:cBhvr>
                                      <p:to>
                                        <p:strVal val="visible"/>
                                      </p:to>
                                    </p:set>
                                    <p:animEffect transition="in" filter="wheel(1)">
                                      <p:cBhvr>
                                        <p:cTn id="51" dur="1000"/>
                                        <p:tgtEl>
                                          <p:spTgt spid="9"/>
                                        </p:tgtEl>
                                      </p:cBhvr>
                                    </p:animEffect>
                                  </p:childTnLst>
                                </p:cTn>
                              </p:par>
                              <p:par>
                                <p:cTn id="52" presetID="10" presetClass="entr" presetSubtype="0" fill="hold" grpId="0" nodeType="withEffect">
                                  <p:stCondLst>
                                    <p:cond delay="475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par>
                                <p:cTn id="55" presetID="53" presetClass="entr" presetSubtype="16" fill="hold" grpId="1" nodeType="withEffect">
                                  <p:stCondLst>
                                    <p:cond delay="475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par>
                                <p:cTn id="60" presetID="8" presetClass="emph" presetSubtype="0" fill="hold" grpId="2" nodeType="withEffect">
                                  <p:stCondLst>
                                    <p:cond delay="4750"/>
                                  </p:stCondLst>
                                  <p:childTnLst>
                                    <p:animRot by="21600000">
                                      <p:cBhvr>
                                        <p:cTn id="61" dur="500" fill="hold"/>
                                        <p:tgtEl>
                                          <p:spTgt spid="10"/>
                                        </p:tgtEl>
                                        <p:attrNameLst>
                                          <p:attrName>r</p:attrName>
                                        </p:attrNameLst>
                                      </p:cBhvr>
                                    </p:animRot>
                                  </p:childTnLst>
                                </p:cTn>
                              </p:par>
                              <p:par>
                                <p:cTn id="62" presetID="10" presetClass="entr" presetSubtype="0" fill="hold" nodeType="withEffect">
                                  <p:stCondLst>
                                    <p:cond delay="5250"/>
                                  </p:stCondLst>
                                  <p:childTnLst>
                                    <p:set>
                                      <p:cBhvr>
                                        <p:cTn id="63" dur="1" fill="hold">
                                          <p:stCondLst>
                                            <p:cond delay="0"/>
                                          </p:stCondLst>
                                        </p:cTn>
                                        <p:tgtEl>
                                          <p:spTgt spid="4"/>
                                        </p:tgtEl>
                                        <p:attrNameLst>
                                          <p:attrName>style.visibility</p:attrName>
                                        </p:attrNameLst>
                                      </p:cBhvr>
                                      <p:to>
                                        <p:strVal val="visible"/>
                                      </p:to>
                                    </p:set>
                                    <p:animEffect transition="in" filter="fade">
                                      <p:cBhvr>
                                        <p:cTn id="64" dur="500"/>
                                        <p:tgtEl>
                                          <p:spTgt spid="4"/>
                                        </p:tgtEl>
                                      </p:cBhvr>
                                    </p:animEffect>
                                  </p:childTnLst>
                                </p:cTn>
                              </p:par>
                              <p:par>
                                <p:cTn id="65" presetID="10" presetClass="entr" presetSubtype="0" fill="hold" grpId="0" nodeType="withEffect">
                                  <p:stCondLst>
                                    <p:cond delay="550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575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xit" presetSubtype="0" fill="hold" grpId="1" nodeType="clickEffect">
                                  <p:stCondLst>
                                    <p:cond delay="0"/>
                                  </p:stCondLst>
                                  <p:childTnLst>
                                    <p:anim calcmode="lin" valueType="num">
                                      <p:cBhvr>
                                        <p:cTn id="74" dur="250"/>
                                        <p:tgtEl>
                                          <p:spTgt spid="5"/>
                                        </p:tgtEl>
                                        <p:attrNameLst>
                                          <p:attrName>ppt_w</p:attrName>
                                        </p:attrNameLst>
                                      </p:cBhvr>
                                      <p:tavLst>
                                        <p:tav tm="0">
                                          <p:val>
                                            <p:strVal val="ppt_w"/>
                                          </p:val>
                                        </p:tav>
                                        <p:tav tm="100000">
                                          <p:val>
                                            <p:fltVal val="0"/>
                                          </p:val>
                                        </p:tav>
                                      </p:tavLst>
                                    </p:anim>
                                    <p:anim calcmode="lin" valueType="num">
                                      <p:cBhvr>
                                        <p:cTn id="75" dur="250"/>
                                        <p:tgtEl>
                                          <p:spTgt spid="5"/>
                                        </p:tgtEl>
                                        <p:attrNameLst>
                                          <p:attrName>ppt_h</p:attrName>
                                        </p:attrNameLst>
                                      </p:cBhvr>
                                      <p:tavLst>
                                        <p:tav tm="0">
                                          <p:val>
                                            <p:strVal val="ppt_h"/>
                                          </p:val>
                                        </p:tav>
                                        <p:tav tm="100000">
                                          <p:val>
                                            <p:fltVal val="0"/>
                                          </p:val>
                                        </p:tav>
                                      </p:tavLst>
                                    </p:anim>
                                    <p:anim calcmode="lin" valueType="num">
                                      <p:cBhvr>
                                        <p:cTn id="76" dur="250"/>
                                        <p:tgtEl>
                                          <p:spTgt spid="5"/>
                                        </p:tgtEl>
                                        <p:attrNameLst>
                                          <p:attrName>style.rotation</p:attrName>
                                        </p:attrNameLst>
                                      </p:cBhvr>
                                      <p:tavLst>
                                        <p:tav tm="0">
                                          <p:val>
                                            <p:fltVal val="0"/>
                                          </p:val>
                                        </p:tav>
                                        <p:tav tm="100000">
                                          <p:val>
                                            <p:fltVal val="90"/>
                                          </p:val>
                                        </p:tav>
                                      </p:tavLst>
                                    </p:anim>
                                    <p:animEffect transition="out" filter="fade">
                                      <p:cBhvr>
                                        <p:cTn id="77" dur="250"/>
                                        <p:tgtEl>
                                          <p:spTgt spid="5"/>
                                        </p:tgtEl>
                                      </p:cBhvr>
                                    </p:animEffect>
                                    <p:set>
                                      <p:cBhvr>
                                        <p:cTn id="78" dur="1" fill="hold">
                                          <p:stCondLst>
                                            <p:cond delay="249"/>
                                          </p:stCondLst>
                                        </p:cTn>
                                        <p:tgtEl>
                                          <p:spTgt spid="5"/>
                                        </p:tgtEl>
                                        <p:attrNameLst>
                                          <p:attrName>style.visibility</p:attrName>
                                        </p:attrNameLst>
                                      </p:cBhvr>
                                      <p:to>
                                        <p:strVal val="hidden"/>
                                      </p:to>
                                    </p:set>
                                  </p:childTnLst>
                                </p:cTn>
                              </p:par>
                              <p:par>
                                <p:cTn id="79" presetID="31" presetClass="exit" presetSubtype="0" fill="hold" grpId="3" nodeType="withEffect">
                                  <p:stCondLst>
                                    <p:cond delay="0"/>
                                  </p:stCondLst>
                                  <p:childTnLst>
                                    <p:anim calcmode="lin" valueType="num">
                                      <p:cBhvr>
                                        <p:cTn id="80" dur="250"/>
                                        <p:tgtEl>
                                          <p:spTgt spid="6"/>
                                        </p:tgtEl>
                                        <p:attrNameLst>
                                          <p:attrName>ppt_w</p:attrName>
                                        </p:attrNameLst>
                                      </p:cBhvr>
                                      <p:tavLst>
                                        <p:tav tm="0">
                                          <p:val>
                                            <p:strVal val="ppt_w"/>
                                          </p:val>
                                        </p:tav>
                                        <p:tav tm="100000">
                                          <p:val>
                                            <p:fltVal val="0"/>
                                          </p:val>
                                        </p:tav>
                                      </p:tavLst>
                                    </p:anim>
                                    <p:anim calcmode="lin" valueType="num">
                                      <p:cBhvr>
                                        <p:cTn id="81" dur="250"/>
                                        <p:tgtEl>
                                          <p:spTgt spid="6"/>
                                        </p:tgtEl>
                                        <p:attrNameLst>
                                          <p:attrName>ppt_h</p:attrName>
                                        </p:attrNameLst>
                                      </p:cBhvr>
                                      <p:tavLst>
                                        <p:tav tm="0">
                                          <p:val>
                                            <p:strVal val="ppt_h"/>
                                          </p:val>
                                        </p:tav>
                                        <p:tav tm="100000">
                                          <p:val>
                                            <p:fltVal val="0"/>
                                          </p:val>
                                        </p:tav>
                                      </p:tavLst>
                                    </p:anim>
                                    <p:anim calcmode="lin" valueType="num">
                                      <p:cBhvr>
                                        <p:cTn id="82" dur="250"/>
                                        <p:tgtEl>
                                          <p:spTgt spid="6"/>
                                        </p:tgtEl>
                                        <p:attrNameLst>
                                          <p:attrName>style.rotation</p:attrName>
                                        </p:attrNameLst>
                                      </p:cBhvr>
                                      <p:tavLst>
                                        <p:tav tm="0">
                                          <p:val>
                                            <p:fltVal val="0"/>
                                          </p:val>
                                        </p:tav>
                                        <p:tav tm="100000">
                                          <p:val>
                                            <p:fltVal val="90"/>
                                          </p:val>
                                        </p:tav>
                                      </p:tavLst>
                                    </p:anim>
                                    <p:animEffect transition="out" filter="fade">
                                      <p:cBhvr>
                                        <p:cTn id="83" dur="250"/>
                                        <p:tgtEl>
                                          <p:spTgt spid="6"/>
                                        </p:tgtEl>
                                      </p:cBhvr>
                                    </p:animEffect>
                                    <p:set>
                                      <p:cBhvr>
                                        <p:cTn id="84" dur="1" fill="hold">
                                          <p:stCondLst>
                                            <p:cond delay="249"/>
                                          </p:stCondLst>
                                        </p:cTn>
                                        <p:tgtEl>
                                          <p:spTgt spid="6"/>
                                        </p:tgtEl>
                                        <p:attrNameLst>
                                          <p:attrName>style.visibility</p:attrName>
                                        </p:attrNameLst>
                                      </p:cBhvr>
                                      <p:to>
                                        <p:strVal val="hidden"/>
                                      </p:to>
                                    </p:set>
                                  </p:childTnLst>
                                </p:cTn>
                              </p:par>
                              <p:par>
                                <p:cTn id="85" presetID="31" presetClass="exit" presetSubtype="0" fill="hold" nodeType="withEffect">
                                  <p:stCondLst>
                                    <p:cond delay="0"/>
                                  </p:stCondLst>
                                  <p:childTnLst>
                                    <p:anim calcmode="lin" valueType="num">
                                      <p:cBhvr>
                                        <p:cTn id="86" dur="250"/>
                                        <p:tgtEl>
                                          <p:spTgt spid="2"/>
                                        </p:tgtEl>
                                        <p:attrNameLst>
                                          <p:attrName>ppt_w</p:attrName>
                                        </p:attrNameLst>
                                      </p:cBhvr>
                                      <p:tavLst>
                                        <p:tav tm="0">
                                          <p:val>
                                            <p:strVal val="ppt_w"/>
                                          </p:val>
                                        </p:tav>
                                        <p:tav tm="100000">
                                          <p:val>
                                            <p:fltVal val="0"/>
                                          </p:val>
                                        </p:tav>
                                      </p:tavLst>
                                    </p:anim>
                                    <p:anim calcmode="lin" valueType="num">
                                      <p:cBhvr>
                                        <p:cTn id="87" dur="250"/>
                                        <p:tgtEl>
                                          <p:spTgt spid="2"/>
                                        </p:tgtEl>
                                        <p:attrNameLst>
                                          <p:attrName>ppt_h</p:attrName>
                                        </p:attrNameLst>
                                      </p:cBhvr>
                                      <p:tavLst>
                                        <p:tav tm="0">
                                          <p:val>
                                            <p:strVal val="ppt_h"/>
                                          </p:val>
                                        </p:tav>
                                        <p:tav tm="100000">
                                          <p:val>
                                            <p:fltVal val="0"/>
                                          </p:val>
                                        </p:tav>
                                      </p:tavLst>
                                    </p:anim>
                                    <p:anim calcmode="lin" valueType="num">
                                      <p:cBhvr>
                                        <p:cTn id="88" dur="250"/>
                                        <p:tgtEl>
                                          <p:spTgt spid="2"/>
                                        </p:tgtEl>
                                        <p:attrNameLst>
                                          <p:attrName>style.rotation</p:attrName>
                                        </p:attrNameLst>
                                      </p:cBhvr>
                                      <p:tavLst>
                                        <p:tav tm="0">
                                          <p:val>
                                            <p:fltVal val="0"/>
                                          </p:val>
                                        </p:tav>
                                        <p:tav tm="100000">
                                          <p:val>
                                            <p:fltVal val="90"/>
                                          </p:val>
                                        </p:tav>
                                      </p:tavLst>
                                    </p:anim>
                                    <p:animEffect transition="out" filter="fade">
                                      <p:cBhvr>
                                        <p:cTn id="89" dur="250"/>
                                        <p:tgtEl>
                                          <p:spTgt spid="2"/>
                                        </p:tgtEl>
                                      </p:cBhvr>
                                    </p:animEffect>
                                    <p:set>
                                      <p:cBhvr>
                                        <p:cTn id="90" dur="1" fill="hold">
                                          <p:stCondLst>
                                            <p:cond delay="249"/>
                                          </p:stCondLst>
                                        </p:cTn>
                                        <p:tgtEl>
                                          <p:spTgt spid="2"/>
                                        </p:tgtEl>
                                        <p:attrNameLst>
                                          <p:attrName>style.visibility</p:attrName>
                                        </p:attrNameLst>
                                      </p:cBhvr>
                                      <p:to>
                                        <p:strVal val="hidden"/>
                                      </p:to>
                                    </p:set>
                                  </p:childTnLst>
                                </p:cTn>
                              </p:par>
                              <p:par>
                                <p:cTn id="91" presetID="31" presetClass="exit" presetSubtype="0" fill="hold" grpId="1" nodeType="withEffect">
                                  <p:stCondLst>
                                    <p:cond delay="0"/>
                                  </p:stCondLst>
                                  <p:childTnLst>
                                    <p:anim calcmode="lin" valueType="num">
                                      <p:cBhvr>
                                        <p:cTn id="92" dur="250"/>
                                        <p:tgtEl>
                                          <p:spTgt spid="32"/>
                                        </p:tgtEl>
                                        <p:attrNameLst>
                                          <p:attrName>ppt_w</p:attrName>
                                        </p:attrNameLst>
                                      </p:cBhvr>
                                      <p:tavLst>
                                        <p:tav tm="0">
                                          <p:val>
                                            <p:strVal val="ppt_w"/>
                                          </p:val>
                                        </p:tav>
                                        <p:tav tm="100000">
                                          <p:val>
                                            <p:fltVal val="0"/>
                                          </p:val>
                                        </p:tav>
                                      </p:tavLst>
                                    </p:anim>
                                    <p:anim calcmode="lin" valueType="num">
                                      <p:cBhvr>
                                        <p:cTn id="93" dur="250"/>
                                        <p:tgtEl>
                                          <p:spTgt spid="32"/>
                                        </p:tgtEl>
                                        <p:attrNameLst>
                                          <p:attrName>ppt_h</p:attrName>
                                        </p:attrNameLst>
                                      </p:cBhvr>
                                      <p:tavLst>
                                        <p:tav tm="0">
                                          <p:val>
                                            <p:strVal val="ppt_h"/>
                                          </p:val>
                                        </p:tav>
                                        <p:tav tm="100000">
                                          <p:val>
                                            <p:fltVal val="0"/>
                                          </p:val>
                                        </p:tav>
                                      </p:tavLst>
                                    </p:anim>
                                    <p:anim calcmode="lin" valueType="num">
                                      <p:cBhvr>
                                        <p:cTn id="94" dur="250"/>
                                        <p:tgtEl>
                                          <p:spTgt spid="32"/>
                                        </p:tgtEl>
                                        <p:attrNameLst>
                                          <p:attrName>style.rotation</p:attrName>
                                        </p:attrNameLst>
                                      </p:cBhvr>
                                      <p:tavLst>
                                        <p:tav tm="0">
                                          <p:val>
                                            <p:fltVal val="0"/>
                                          </p:val>
                                        </p:tav>
                                        <p:tav tm="100000">
                                          <p:val>
                                            <p:fltVal val="90"/>
                                          </p:val>
                                        </p:tav>
                                      </p:tavLst>
                                    </p:anim>
                                    <p:animEffect transition="out" filter="fade">
                                      <p:cBhvr>
                                        <p:cTn id="95" dur="250"/>
                                        <p:tgtEl>
                                          <p:spTgt spid="32"/>
                                        </p:tgtEl>
                                      </p:cBhvr>
                                    </p:animEffect>
                                    <p:set>
                                      <p:cBhvr>
                                        <p:cTn id="96" dur="1" fill="hold">
                                          <p:stCondLst>
                                            <p:cond delay="249"/>
                                          </p:stCondLst>
                                        </p:cTn>
                                        <p:tgtEl>
                                          <p:spTgt spid="32"/>
                                        </p:tgtEl>
                                        <p:attrNameLst>
                                          <p:attrName>style.visibility</p:attrName>
                                        </p:attrNameLst>
                                      </p:cBhvr>
                                      <p:to>
                                        <p:strVal val="hidden"/>
                                      </p:to>
                                    </p:set>
                                  </p:childTnLst>
                                </p:cTn>
                              </p:par>
                              <p:par>
                                <p:cTn id="97" presetID="31" presetClass="exit" presetSubtype="0" fill="hold" grpId="1" nodeType="withEffect">
                                  <p:stCondLst>
                                    <p:cond delay="0"/>
                                  </p:stCondLst>
                                  <p:childTnLst>
                                    <p:anim calcmode="lin" valueType="num">
                                      <p:cBhvr>
                                        <p:cTn id="98" dur="250"/>
                                        <p:tgtEl>
                                          <p:spTgt spid="33"/>
                                        </p:tgtEl>
                                        <p:attrNameLst>
                                          <p:attrName>ppt_w</p:attrName>
                                        </p:attrNameLst>
                                      </p:cBhvr>
                                      <p:tavLst>
                                        <p:tav tm="0">
                                          <p:val>
                                            <p:strVal val="ppt_w"/>
                                          </p:val>
                                        </p:tav>
                                        <p:tav tm="100000">
                                          <p:val>
                                            <p:fltVal val="0"/>
                                          </p:val>
                                        </p:tav>
                                      </p:tavLst>
                                    </p:anim>
                                    <p:anim calcmode="lin" valueType="num">
                                      <p:cBhvr>
                                        <p:cTn id="99" dur="250"/>
                                        <p:tgtEl>
                                          <p:spTgt spid="33"/>
                                        </p:tgtEl>
                                        <p:attrNameLst>
                                          <p:attrName>ppt_h</p:attrName>
                                        </p:attrNameLst>
                                      </p:cBhvr>
                                      <p:tavLst>
                                        <p:tav tm="0">
                                          <p:val>
                                            <p:strVal val="ppt_h"/>
                                          </p:val>
                                        </p:tav>
                                        <p:tav tm="100000">
                                          <p:val>
                                            <p:fltVal val="0"/>
                                          </p:val>
                                        </p:tav>
                                      </p:tavLst>
                                    </p:anim>
                                    <p:anim calcmode="lin" valueType="num">
                                      <p:cBhvr>
                                        <p:cTn id="100" dur="250"/>
                                        <p:tgtEl>
                                          <p:spTgt spid="33"/>
                                        </p:tgtEl>
                                        <p:attrNameLst>
                                          <p:attrName>style.rotation</p:attrName>
                                        </p:attrNameLst>
                                      </p:cBhvr>
                                      <p:tavLst>
                                        <p:tav tm="0">
                                          <p:val>
                                            <p:fltVal val="0"/>
                                          </p:val>
                                        </p:tav>
                                        <p:tav tm="100000">
                                          <p:val>
                                            <p:fltVal val="90"/>
                                          </p:val>
                                        </p:tav>
                                      </p:tavLst>
                                    </p:anim>
                                    <p:animEffect transition="out" filter="fade">
                                      <p:cBhvr>
                                        <p:cTn id="101" dur="250"/>
                                        <p:tgtEl>
                                          <p:spTgt spid="33"/>
                                        </p:tgtEl>
                                      </p:cBhvr>
                                    </p:animEffect>
                                    <p:set>
                                      <p:cBhvr>
                                        <p:cTn id="102" dur="1" fill="hold">
                                          <p:stCondLst>
                                            <p:cond delay="249"/>
                                          </p:stCondLst>
                                        </p:cTn>
                                        <p:tgtEl>
                                          <p:spTgt spid="33"/>
                                        </p:tgtEl>
                                        <p:attrNameLst>
                                          <p:attrName>style.visibility</p:attrName>
                                        </p:attrNameLst>
                                      </p:cBhvr>
                                      <p:to>
                                        <p:strVal val="hidden"/>
                                      </p:to>
                                    </p:set>
                                  </p:childTnLst>
                                </p:cTn>
                              </p:par>
                              <p:par>
                                <p:cTn id="103" presetID="31" presetClass="exit" presetSubtype="0" fill="hold" grpId="1" nodeType="withEffect">
                                  <p:stCondLst>
                                    <p:cond delay="0"/>
                                  </p:stCondLst>
                                  <p:childTnLst>
                                    <p:anim calcmode="lin" valueType="num">
                                      <p:cBhvr>
                                        <p:cTn id="104" dur="250"/>
                                        <p:tgtEl>
                                          <p:spTgt spid="7"/>
                                        </p:tgtEl>
                                        <p:attrNameLst>
                                          <p:attrName>ppt_w</p:attrName>
                                        </p:attrNameLst>
                                      </p:cBhvr>
                                      <p:tavLst>
                                        <p:tav tm="0">
                                          <p:val>
                                            <p:strVal val="ppt_w"/>
                                          </p:val>
                                        </p:tav>
                                        <p:tav tm="100000">
                                          <p:val>
                                            <p:fltVal val="0"/>
                                          </p:val>
                                        </p:tav>
                                      </p:tavLst>
                                    </p:anim>
                                    <p:anim calcmode="lin" valueType="num">
                                      <p:cBhvr>
                                        <p:cTn id="105" dur="250"/>
                                        <p:tgtEl>
                                          <p:spTgt spid="7"/>
                                        </p:tgtEl>
                                        <p:attrNameLst>
                                          <p:attrName>ppt_h</p:attrName>
                                        </p:attrNameLst>
                                      </p:cBhvr>
                                      <p:tavLst>
                                        <p:tav tm="0">
                                          <p:val>
                                            <p:strVal val="ppt_h"/>
                                          </p:val>
                                        </p:tav>
                                        <p:tav tm="100000">
                                          <p:val>
                                            <p:fltVal val="0"/>
                                          </p:val>
                                        </p:tav>
                                      </p:tavLst>
                                    </p:anim>
                                    <p:anim calcmode="lin" valueType="num">
                                      <p:cBhvr>
                                        <p:cTn id="106" dur="250"/>
                                        <p:tgtEl>
                                          <p:spTgt spid="7"/>
                                        </p:tgtEl>
                                        <p:attrNameLst>
                                          <p:attrName>style.rotation</p:attrName>
                                        </p:attrNameLst>
                                      </p:cBhvr>
                                      <p:tavLst>
                                        <p:tav tm="0">
                                          <p:val>
                                            <p:fltVal val="0"/>
                                          </p:val>
                                        </p:tav>
                                        <p:tav tm="100000">
                                          <p:val>
                                            <p:fltVal val="90"/>
                                          </p:val>
                                        </p:tav>
                                      </p:tavLst>
                                    </p:anim>
                                    <p:animEffect transition="out" filter="fade">
                                      <p:cBhvr>
                                        <p:cTn id="107" dur="250"/>
                                        <p:tgtEl>
                                          <p:spTgt spid="7"/>
                                        </p:tgtEl>
                                      </p:cBhvr>
                                    </p:animEffect>
                                    <p:set>
                                      <p:cBhvr>
                                        <p:cTn id="108" dur="1" fill="hold">
                                          <p:stCondLst>
                                            <p:cond delay="249"/>
                                          </p:stCondLst>
                                        </p:cTn>
                                        <p:tgtEl>
                                          <p:spTgt spid="7"/>
                                        </p:tgtEl>
                                        <p:attrNameLst>
                                          <p:attrName>style.visibility</p:attrName>
                                        </p:attrNameLst>
                                      </p:cBhvr>
                                      <p:to>
                                        <p:strVal val="hidden"/>
                                      </p:to>
                                    </p:set>
                                  </p:childTnLst>
                                </p:cTn>
                              </p:par>
                              <p:par>
                                <p:cTn id="109" presetID="31" presetClass="exit" presetSubtype="0" fill="hold" grpId="3" nodeType="withEffect">
                                  <p:stCondLst>
                                    <p:cond delay="0"/>
                                  </p:stCondLst>
                                  <p:childTnLst>
                                    <p:anim calcmode="lin" valueType="num">
                                      <p:cBhvr>
                                        <p:cTn id="110" dur="250"/>
                                        <p:tgtEl>
                                          <p:spTgt spid="8"/>
                                        </p:tgtEl>
                                        <p:attrNameLst>
                                          <p:attrName>ppt_w</p:attrName>
                                        </p:attrNameLst>
                                      </p:cBhvr>
                                      <p:tavLst>
                                        <p:tav tm="0">
                                          <p:val>
                                            <p:strVal val="ppt_w"/>
                                          </p:val>
                                        </p:tav>
                                        <p:tav tm="100000">
                                          <p:val>
                                            <p:fltVal val="0"/>
                                          </p:val>
                                        </p:tav>
                                      </p:tavLst>
                                    </p:anim>
                                    <p:anim calcmode="lin" valueType="num">
                                      <p:cBhvr>
                                        <p:cTn id="111" dur="250"/>
                                        <p:tgtEl>
                                          <p:spTgt spid="8"/>
                                        </p:tgtEl>
                                        <p:attrNameLst>
                                          <p:attrName>ppt_h</p:attrName>
                                        </p:attrNameLst>
                                      </p:cBhvr>
                                      <p:tavLst>
                                        <p:tav tm="0">
                                          <p:val>
                                            <p:strVal val="ppt_h"/>
                                          </p:val>
                                        </p:tav>
                                        <p:tav tm="100000">
                                          <p:val>
                                            <p:fltVal val="0"/>
                                          </p:val>
                                        </p:tav>
                                      </p:tavLst>
                                    </p:anim>
                                    <p:anim calcmode="lin" valueType="num">
                                      <p:cBhvr>
                                        <p:cTn id="112" dur="250"/>
                                        <p:tgtEl>
                                          <p:spTgt spid="8"/>
                                        </p:tgtEl>
                                        <p:attrNameLst>
                                          <p:attrName>style.rotation</p:attrName>
                                        </p:attrNameLst>
                                      </p:cBhvr>
                                      <p:tavLst>
                                        <p:tav tm="0">
                                          <p:val>
                                            <p:fltVal val="0"/>
                                          </p:val>
                                        </p:tav>
                                        <p:tav tm="100000">
                                          <p:val>
                                            <p:fltVal val="90"/>
                                          </p:val>
                                        </p:tav>
                                      </p:tavLst>
                                    </p:anim>
                                    <p:animEffect transition="out" filter="fade">
                                      <p:cBhvr>
                                        <p:cTn id="113" dur="250"/>
                                        <p:tgtEl>
                                          <p:spTgt spid="8"/>
                                        </p:tgtEl>
                                      </p:cBhvr>
                                    </p:animEffect>
                                    <p:set>
                                      <p:cBhvr>
                                        <p:cTn id="114" dur="1" fill="hold">
                                          <p:stCondLst>
                                            <p:cond delay="249"/>
                                          </p:stCondLst>
                                        </p:cTn>
                                        <p:tgtEl>
                                          <p:spTgt spid="8"/>
                                        </p:tgtEl>
                                        <p:attrNameLst>
                                          <p:attrName>style.visibility</p:attrName>
                                        </p:attrNameLst>
                                      </p:cBhvr>
                                      <p:to>
                                        <p:strVal val="hidden"/>
                                      </p:to>
                                    </p:set>
                                  </p:childTnLst>
                                </p:cTn>
                              </p:par>
                              <p:par>
                                <p:cTn id="115" presetID="31" presetClass="exit" presetSubtype="0" fill="hold" nodeType="withEffect">
                                  <p:stCondLst>
                                    <p:cond delay="0"/>
                                  </p:stCondLst>
                                  <p:childTnLst>
                                    <p:anim calcmode="lin" valueType="num">
                                      <p:cBhvr>
                                        <p:cTn id="116" dur="250"/>
                                        <p:tgtEl>
                                          <p:spTgt spid="3"/>
                                        </p:tgtEl>
                                        <p:attrNameLst>
                                          <p:attrName>ppt_w</p:attrName>
                                        </p:attrNameLst>
                                      </p:cBhvr>
                                      <p:tavLst>
                                        <p:tav tm="0">
                                          <p:val>
                                            <p:strVal val="ppt_w"/>
                                          </p:val>
                                        </p:tav>
                                        <p:tav tm="100000">
                                          <p:val>
                                            <p:fltVal val="0"/>
                                          </p:val>
                                        </p:tav>
                                      </p:tavLst>
                                    </p:anim>
                                    <p:anim calcmode="lin" valueType="num">
                                      <p:cBhvr>
                                        <p:cTn id="117" dur="250"/>
                                        <p:tgtEl>
                                          <p:spTgt spid="3"/>
                                        </p:tgtEl>
                                        <p:attrNameLst>
                                          <p:attrName>ppt_h</p:attrName>
                                        </p:attrNameLst>
                                      </p:cBhvr>
                                      <p:tavLst>
                                        <p:tav tm="0">
                                          <p:val>
                                            <p:strVal val="ppt_h"/>
                                          </p:val>
                                        </p:tav>
                                        <p:tav tm="100000">
                                          <p:val>
                                            <p:fltVal val="0"/>
                                          </p:val>
                                        </p:tav>
                                      </p:tavLst>
                                    </p:anim>
                                    <p:anim calcmode="lin" valueType="num">
                                      <p:cBhvr>
                                        <p:cTn id="118" dur="250"/>
                                        <p:tgtEl>
                                          <p:spTgt spid="3"/>
                                        </p:tgtEl>
                                        <p:attrNameLst>
                                          <p:attrName>style.rotation</p:attrName>
                                        </p:attrNameLst>
                                      </p:cBhvr>
                                      <p:tavLst>
                                        <p:tav tm="0">
                                          <p:val>
                                            <p:fltVal val="0"/>
                                          </p:val>
                                        </p:tav>
                                        <p:tav tm="100000">
                                          <p:val>
                                            <p:fltVal val="90"/>
                                          </p:val>
                                        </p:tav>
                                      </p:tavLst>
                                    </p:anim>
                                    <p:animEffect transition="out" filter="fade">
                                      <p:cBhvr>
                                        <p:cTn id="119" dur="250"/>
                                        <p:tgtEl>
                                          <p:spTgt spid="3"/>
                                        </p:tgtEl>
                                      </p:cBhvr>
                                    </p:animEffect>
                                    <p:set>
                                      <p:cBhvr>
                                        <p:cTn id="120" dur="1" fill="hold">
                                          <p:stCondLst>
                                            <p:cond delay="249"/>
                                          </p:stCondLst>
                                        </p:cTn>
                                        <p:tgtEl>
                                          <p:spTgt spid="3"/>
                                        </p:tgtEl>
                                        <p:attrNameLst>
                                          <p:attrName>style.visibility</p:attrName>
                                        </p:attrNameLst>
                                      </p:cBhvr>
                                      <p:to>
                                        <p:strVal val="hidden"/>
                                      </p:to>
                                    </p:set>
                                  </p:childTnLst>
                                </p:cTn>
                              </p:par>
                              <p:par>
                                <p:cTn id="121" presetID="31" presetClass="exit" presetSubtype="0" fill="hold" grpId="1" nodeType="withEffect">
                                  <p:stCondLst>
                                    <p:cond delay="0"/>
                                  </p:stCondLst>
                                  <p:childTnLst>
                                    <p:anim calcmode="lin" valueType="num">
                                      <p:cBhvr>
                                        <p:cTn id="122" dur="250"/>
                                        <p:tgtEl>
                                          <p:spTgt spid="34"/>
                                        </p:tgtEl>
                                        <p:attrNameLst>
                                          <p:attrName>ppt_w</p:attrName>
                                        </p:attrNameLst>
                                      </p:cBhvr>
                                      <p:tavLst>
                                        <p:tav tm="0">
                                          <p:val>
                                            <p:strVal val="ppt_w"/>
                                          </p:val>
                                        </p:tav>
                                        <p:tav tm="100000">
                                          <p:val>
                                            <p:fltVal val="0"/>
                                          </p:val>
                                        </p:tav>
                                      </p:tavLst>
                                    </p:anim>
                                    <p:anim calcmode="lin" valueType="num">
                                      <p:cBhvr>
                                        <p:cTn id="123" dur="250"/>
                                        <p:tgtEl>
                                          <p:spTgt spid="34"/>
                                        </p:tgtEl>
                                        <p:attrNameLst>
                                          <p:attrName>ppt_h</p:attrName>
                                        </p:attrNameLst>
                                      </p:cBhvr>
                                      <p:tavLst>
                                        <p:tav tm="0">
                                          <p:val>
                                            <p:strVal val="ppt_h"/>
                                          </p:val>
                                        </p:tav>
                                        <p:tav tm="100000">
                                          <p:val>
                                            <p:fltVal val="0"/>
                                          </p:val>
                                        </p:tav>
                                      </p:tavLst>
                                    </p:anim>
                                    <p:anim calcmode="lin" valueType="num">
                                      <p:cBhvr>
                                        <p:cTn id="124" dur="250"/>
                                        <p:tgtEl>
                                          <p:spTgt spid="34"/>
                                        </p:tgtEl>
                                        <p:attrNameLst>
                                          <p:attrName>style.rotation</p:attrName>
                                        </p:attrNameLst>
                                      </p:cBhvr>
                                      <p:tavLst>
                                        <p:tav tm="0">
                                          <p:val>
                                            <p:fltVal val="0"/>
                                          </p:val>
                                        </p:tav>
                                        <p:tav tm="100000">
                                          <p:val>
                                            <p:fltVal val="90"/>
                                          </p:val>
                                        </p:tav>
                                      </p:tavLst>
                                    </p:anim>
                                    <p:animEffect transition="out" filter="fade">
                                      <p:cBhvr>
                                        <p:cTn id="125" dur="250"/>
                                        <p:tgtEl>
                                          <p:spTgt spid="34"/>
                                        </p:tgtEl>
                                      </p:cBhvr>
                                    </p:animEffect>
                                    <p:set>
                                      <p:cBhvr>
                                        <p:cTn id="126" dur="1" fill="hold">
                                          <p:stCondLst>
                                            <p:cond delay="249"/>
                                          </p:stCondLst>
                                        </p:cTn>
                                        <p:tgtEl>
                                          <p:spTgt spid="34"/>
                                        </p:tgtEl>
                                        <p:attrNameLst>
                                          <p:attrName>style.visibility</p:attrName>
                                        </p:attrNameLst>
                                      </p:cBhvr>
                                      <p:to>
                                        <p:strVal val="hidden"/>
                                      </p:to>
                                    </p:set>
                                  </p:childTnLst>
                                </p:cTn>
                              </p:par>
                              <p:par>
                                <p:cTn id="127" presetID="31" presetClass="exit" presetSubtype="0" fill="hold" grpId="1" nodeType="withEffect">
                                  <p:stCondLst>
                                    <p:cond delay="0"/>
                                  </p:stCondLst>
                                  <p:childTnLst>
                                    <p:anim calcmode="lin" valueType="num">
                                      <p:cBhvr>
                                        <p:cTn id="128" dur="250"/>
                                        <p:tgtEl>
                                          <p:spTgt spid="35"/>
                                        </p:tgtEl>
                                        <p:attrNameLst>
                                          <p:attrName>ppt_w</p:attrName>
                                        </p:attrNameLst>
                                      </p:cBhvr>
                                      <p:tavLst>
                                        <p:tav tm="0">
                                          <p:val>
                                            <p:strVal val="ppt_w"/>
                                          </p:val>
                                        </p:tav>
                                        <p:tav tm="100000">
                                          <p:val>
                                            <p:fltVal val="0"/>
                                          </p:val>
                                        </p:tav>
                                      </p:tavLst>
                                    </p:anim>
                                    <p:anim calcmode="lin" valueType="num">
                                      <p:cBhvr>
                                        <p:cTn id="129" dur="250"/>
                                        <p:tgtEl>
                                          <p:spTgt spid="35"/>
                                        </p:tgtEl>
                                        <p:attrNameLst>
                                          <p:attrName>ppt_h</p:attrName>
                                        </p:attrNameLst>
                                      </p:cBhvr>
                                      <p:tavLst>
                                        <p:tav tm="0">
                                          <p:val>
                                            <p:strVal val="ppt_h"/>
                                          </p:val>
                                        </p:tav>
                                        <p:tav tm="100000">
                                          <p:val>
                                            <p:fltVal val="0"/>
                                          </p:val>
                                        </p:tav>
                                      </p:tavLst>
                                    </p:anim>
                                    <p:anim calcmode="lin" valueType="num">
                                      <p:cBhvr>
                                        <p:cTn id="130" dur="250"/>
                                        <p:tgtEl>
                                          <p:spTgt spid="35"/>
                                        </p:tgtEl>
                                        <p:attrNameLst>
                                          <p:attrName>style.rotation</p:attrName>
                                        </p:attrNameLst>
                                      </p:cBhvr>
                                      <p:tavLst>
                                        <p:tav tm="0">
                                          <p:val>
                                            <p:fltVal val="0"/>
                                          </p:val>
                                        </p:tav>
                                        <p:tav tm="100000">
                                          <p:val>
                                            <p:fltVal val="90"/>
                                          </p:val>
                                        </p:tav>
                                      </p:tavLst>
                                    </p:anim>
                                    <p:animEffect transition="out" filter="fade">
                                      <p:cBhvr>
                                        <p:cTn id="131" dur="250"/>
                                        <p:tgtEl>
                                          <p:spTgt spid="35"/>
                                        </p:tgtEl>
                                      </p:cBhvr>
                                    </p:animEffect>
                                    <p:set>
                                      <p:cBhvr>
                                        <p:cTn id="132" dur="1" fill="hold">
                                          <p:stCondLst>
                                            <p:cond delay="249"/>
                                          </p:stCondLst>
                                        </p:cTn>
                                        <p:tgtEl>
                                          <p:spTgt spid="35"/>
                                        </p:tgtEl>
                                        <p:attrNameLst>
                                          <p:attrName>style.visibility</p:attrName>
                                        </p:attrNameLst>
                                      </p:cBhvr>
                                      <p:to>
                                        <p:strVal val="hidden"/>
                                      </p:to>
                                    </p:set>
                                  </p:childTnLst>
                                </p:cTn>
                              </p:par>
                              <p:par>
                                <p:cTn id="133" presetID="31" presetClass="exit" presetSubtype="0" fill="hold" grpId="1" nodeType="withEffect">
                                  <p:stCondLst>
                                    <p:cond delay="0"/>
                                  </p:stCondLst>
                                  <p:childTnLst>
                                    <p:anim calcmode="lin" valueType="num">
                                      <p:cBhvr>
                                        <p:cTn id="134" dur="250"/>
                                        <p:tgtEl>
                                          <p:spTgt spid="9"/>
                                        </p:tgtEl>
                                        <p:attrNameLst>
                                          <p:attrName>ppt_w</p:attrName>
                                        </p:attrNameLst>
                                      </p:cBhvr>
                                      <p:tavLst>
                                        <p:tav tm="0">
                                          <p:val>
                                            <p:strVal val="ppt_w"/>
                                          </p:val>
                                        </p:tav>
                                        <p:tav tm="100000">
                                          <p:val>
                                            <p:fltVal val="0"/>
                                          </p:val>
                                        </p:tav>
                                      </p:tavLst>
                                    </p:anim>
                                    <p:anim calcmode="lin" valueType="num">
                                      <p:cBhvr>
                                        <p:cTn id="135" dur="250"/>
                                        <p:tgtEl>
                                          <p:spTgt spid="9"/>
                                        </p:tgtEl>
                                        <p:attrNameLst>
                                          <p:attrName>ppt_h</p:attrName>
                                        </p:attrNameLst>
                                      </p:cBhvr>
                                      <p:tavLst>
                                        <p:tav tm="0">
                                          <p:val>
                                            <p:strVal val="ppt_h"/>
                                          </p:val>
                                        </p:tav>
                                        <p:tav tm="100000">
                                          <p:val>
                                            <p:fltVal val="0"/>
                                          </p:val>
                                        </p:tav>
                                      </p:tavLst>
                                    </p:anim>
                                    <p:anim calcmode="lin" valueType="num">
                                      <p:cBhvr>
                                        <p:cTn id="136" dur="250"/>
                                        <p:tgtEl>
                                          <p:spTgt spid="9"/>
                                        </p:tgtEl>
                                        <p:attrNameLst>
                                          <p:attrName>style.rotation</p:attrName>
                                        </p:attrNameLst>
                                      </p:cBhvr>
                                      <p:tavLst>
                                        <p:tav tm="0">
                                          <p:val>
                                            <p:fltVal val="0"/>
                                          </p:val>
                                        </p:tav>
                                        <p:tav tm="100000">
                                          <p:val>
                                            <p:fltVal val="90"/>
                                          </p:val>
                                        </p:tav>
                                      </p:tavLst>
                                    </p:anim>
                                    <p:animEffect transition="out" filter="fade">
                                      <p:cBhvr>
                                        <p:cTn id="137" dur="250"/>
                                        <p:tgtEl>
                                          <p:spTgt spid="9"/>
                                        </p:tgtEl>
                                      </p:cBhvr>
                                    </p:animEffect>
                                    <p:set>
                                      <p:cBhvr>
                                        <p:cTn id="138" dur="1" fill="hold">
                                          <p:stCondLst>
                                            <p:cond delay="249"/>
                                          </p:stCondLst>
                                        </p:cTn>
                                        <p:tgtEl>
                                          <p:spTgt spid="9"/>
                                        </p:tgtEl>
                                        <p:attrNameLst>
                                          <p:attrName>style.visibility</p:attrName>
                                        </p:attrNameLst>
                                      </p:cBhvr>
                                      <p:to>
                                        <p:strVal val="hidden"/>
                                      </p:to>
                                    </p:set>
                                  </p:childTnLst>
                                </p:cTn>
                              </p:par>
                              <p:par>
                                <p:cTn id="139" presetID="31" presetClass="exit" presetSubtype="0" fill="hold" grpId="3" nodeType="withEffect">
                                  <p:stCondLst>
                                    <p:cond delay="0"/>
                                  </p:stCondLst>
                                  <p:childTnLst>
                                    <p:anim calcmode="lin" valueType="num">
                                      <p:cBhvr>
                                        <p:cTn id="140" dur="250"/>
                                        <p:tgtEl>
                                          <p:spTgt spid="10"/>
                                        </p:tgtEl>
                                        <p:attrNameLst>
                                          <p:attrName>ppt_w</p:attrName>
                                        </p:attrNameLst>
                                      </p:cBhvr>
                                      <p:tavLst>
                                        <p:tav tm="0">
                                          <p:val>
                                            <p:strVal val="ppt_w"/>
                                          </p:val>
                                        </p:tav>
                                        <p:tav tm="100000">
                                          <p:val>
                                            <p:fltVal val="0"/>
                                          </p:val>
                                        </p:tav>
                                      </p:tavLst>
                                    </p:anim>
                                    <p:anim calcmode="lin" valueType="num">
                                      <p:cBhvr>
                                        <p:cTn id="141" dur="250"/>
                                        <p:tgtEl>
                                          <p:spTgt spid="10"/>
                                        </p:tgtEl>
                                        <p:attrNameLst>
                                          <p:attrName>ppt_h</p:attrName>
                                        </p:attrNameLst>
                                      </p:cBhvr>
                                      <p:tavLst>
                                        <p:tav tm="0">
                                          <p:val>
                                            <p:strVal val="ppt_h"/>
                                          </p:val>
                                        </p:tav>
                                        <p:tav tm="100000">
                                          <p:val>
                                            <p:fltVal val="0"/>
                                          </p:val>
                                        </p:tav>
                                      </p:tavLst>
                                    </p:anim>
                                    <p:anim calcmode="lin" valueType="num">
                                      <p:cBhvr>
                                        <p:cTn id="142" dur="250"/>
                                        <p:tgtEl>
                                          <p:spTgt spid="10"/>
                                        </p:tgtEl>
                                        <p:attrNameLst>
                                          <p:attrName>style.rotation</p:attrName>
                                        </p:attrNameLst>
                                      </p:cBhvr>
                                      <p:tavLst>
                                        <p:tav tm="0">
                                          <p:val>
                                            <p:fltVal val="0"/>
                                          </p:val>
                                        </p:tav>
                                        <p:tav tm="100000">
                                          <p:val>
                                            <p:fltVal val="90"/>
                                          </p:val>
                                        </p:tav>
                                      </p:tavLst>
                                    </p:anim>
                                    <p:animEffect transition="out" filter="fade">
                                      <p:cBhvr>
                                        <p:cTn id="143" dur="250"/>
                                        <p:tgtEl>
                                          <p:spTgt spid="10"/>
                                        </p:tgtEl>
                                      </p:cBhvr>
                                    </p:animEffect>
                                    <p:set>
                                      <p:cBhvr>
                                        <p:cTn id="144" dur="1" fill="hold">
                                          <p:stCondLst>
                                            <p:cond delay="249"/>
                                          </p:stCondLst>
                                        </p:cTn>
                                        <p:tgtEl>
                                          <p:spTgt spid="10"/>
                                        </p:tgtEl>
                                        <p:attrNameLst>
                                          <p:attrName>style.visibility</p:attrName>
                                        </p:attrNameLst>
                                      </p:cBhvr>
                                      <p:to>
                                        <p:strVal val="hidden"/>
                                      </p:to>
                                    </p:set>
                                  </p:childTnLst>
                                </p:cTn>
                              </p:par>
                              <p:par>
                                <p:cTn id="145" presetID="31" presetClass="exit" presetSubtype="0" fill="hold" nodeType="withEffect">
                                  <p:stCondLst>
                                    <p:cond delay="0"/>
                                  </p:stCondLst>
                                  <p:childTnLst>
                                    <p:anim calcmode="lin" valueType="num">
                                      <p:cBhvr>
                                        <p:cTn id="146" dur="250"/>
                                        <p:tgtEl>
                                          <p:spTgt spid="4"/>
                                        </p:tgtEl>
                                        <p:attrNameLst>
                                          <p:attrName>ppt_w</p:attrName>
                                        </p:attrNameLst>
                                      </p:cBhvr>
                                      <p:tavLst>
                                        <p:tav tm="0">
                                          <p:val>
                                            <p:strVal val="ppt_w"/>
                                          </p:val>
                                        </p:tav>
                                        <p:tav tm="100000">
                                          <p:val>
                                            <p:fltVal val="0"/>
                                          </p:val>
                                        </p:tav>
                                      </p:tavLst>
                                    </p:anim>
                                    <p:anim calcmode="lin" valueType="num">
                                      <p:cBhvr>
                                        <p:cTn id="147" dur="250"/>
                                        <p:tgtEl>
                                          <p:spTgt spid="4"/>
                                        </p:tgtEl>
                                        <p:attrNameLst>
                                          <p:attrName>ppt_h</p:attrName>
                                        </p:attrNameLst>
                                      </p:cBhvr>
                                      <p:tavLst>
                                        <p:tav tm="0">
                                          <p:val>
                                            <p:strVal val="ppt_h"/>
                                          </p:val>
                                        </p:tav>
                                        <p:tav tm="100000">
                                          <p:val>
                                            <p:fltVal val="0"/>
                                          </p:val>
                                        </p:tav>
                                      </p:tavLst>
                                    </p:anim>
                                    <p:anim calcmode="lin" valueType="num">
                                      <p:cBhvr>
                                        <p:cTn id="148" dur="250"/>
                                        <p:tgtEl>
                                          <p:spTgt spid="4"/>
                                        </p:tgtEl>
                                        <p:attrNameLst>
                                          <p:attrName>style.rotation</p:attrName>
                                        </p:attrNameLst>
                                      </p:cBhvr>
                                      <p:tavLst>
                                        <p:tav tm="0">
                                          <p:val>
                                            <p:fltVal val="0"/>
                                          </p:val>
                                        </p:tav>
                                        <p:tav tm="100000">
                                          <p:val>
                                            <p:fltVal val="90"/>
                                          </p:val>
                                        </p:tav>
                                      </p:tavLst>
                                    </p:anim>
                                    <p:animEffect transition="out" filter="fade">
                                      <p:cBhvr>
                                        <p:cTn id="149" dur="250"/>
                                        <p:tgtEl>
                                          <p:spTgt spid="4"/>
                                        </p:tgtEl>
                                      </p:cBhvr>
                                    </p:animEffect>
                                    <p:set>
                                      <p:cBhvr>
                                        <p:cTn id="150" dur="1" fill="hold">
                                          <p:stCondLst>
                                            <p:cond delay="249"/>
                                          </p:stCondLst>
                                        </p:cTn>
                                        <p:tgtEl>
                                          <p:spTgt spid="4"/>
                                        </p:tgtEl>
                                        <p:attrNameLst>
                                          <p:attrName>style.visibility</p:attrName>
                                        </p:attrNameLst>
                                      </p:cBhvr>
                                      <p:to>
                                        <p:strVal val="hidden"/>
                                      </p:to>
                                    </p:set>
                                  </p:childTnLst>
                                </p:cTn>
                              </p:par>
                              <p:par>
                                <p:cTn id="151" presetID="31" presetClass="exit" presetSubtype="0" fill="hold" grpId="1" nodeType="withEffect">
                                  <p:stCondLst>
                                    <p:cond delay="0"/>
                                  </p:stCondLst>
                                  <p:childTnLst>
                                    <p:anim calcmode="lin" valueType="num">
                                      <p:cBhvr>
                                        <p:cTn id="152" dur="250"/>
                                        <p:tgtEl>
                                          <p:spTgt spid="36"/>
                                        </p:tgtEl>
                                        <p:attrNameLst>
                                          <p:attrName>ppt_w</p:attrName>
                                        </p:attrNameLst>
                                      </p:cBhvr>
                                      <p:tavLst>
                                        <p:tav tm="0">
                                          <p:val>
                                            <p:strVal val="ppt_w"/>
                                          </p:val>
                                        </p:tav>
                                        <p:tav tm="100000">
                                          <p:val>
                                            <p:fltVal val="0"/>
                                          </p:val>
                                        </p:tav>
                                      </p:tavLst>
                                    </p:anim>
                                    <p:anim calcmode="lin" valueType="num">
                                      <p:cBhvr>
                                        <p:cTn id="153" dur="250"/>
                                        <p:tgtEl>
                                          <p:spTgt spid="36"/>
                                        </p:tgtEl>
                                        <p:attrNameLst>
                                          <p:attrName>ppt_h</p:attrName>
                                        </p:attrNameLst>
                                      </p:cBhvr>
                                      <p:tavLst>
                                        <p:tav tm="0">
                                          <p:val>
                                            <p:strVal val="ppt_h"/>
                                          </p:val>
                                        </p:tav>
                                        <p:tav tm="100000">
                                          <p:val>
                                            <p:fltVal val="0"/>
                                          </p:val>
                                        </p:tav>
                                      </p:tavLst>
                                    </p:anim>
                                    <p:anim calcmode="lin" valueType="num">
                                      <p:cBhvr>
                                        <p:cTn id="154" dur="250"/>
                                        <p:tgtEl>
                                          <p:spTgt spid="36"/>
                                        </p:tgtEl>
                                        <p:attrNameLst>
                                          <p:attrName>style.rotation</p:attrName>
                                        </p:attrNameLst>
                                      </p:cBhvr>
                                      <p:tavLst>
                                        <p:tav tm="0">
                                          <p:val>
                                            <p:fltVal val="0"/>
                                          </p:val>
                                        </p:tav>
                                        <p:tav tm="100000">
                                          <p:val>
                                            <p:fltVal val="90"/>
                                          </p:val>
                                        </p:tav>
                                      </p:tavLst>
                                    </p:anim>
                                    <p:animEffect transition="out" filter="fade">
                                      <p:cBhvr>
                                        <p:cTn id="155" dur="250"/>
                                        <p:tgtEl>
                                          <p:spTgt spid="36"/>
                                        </p:tgtEl>
                                      </p:cBhvr>
                                    </p:animEffect>
                                    <p:set>
                                      <p:cBhvr>
                                        <p:cTn id="156" dur="1" fill="hold">
                                          <p:stCondLst>
                                            <p:cond delay="249"/>
                                          </p:stCondLst>
                                        </p:cTn>
                                        <p:tgtEl>
                                          <p:spTgt spid="36"/>
                                        </p:tgtEl>
                                        <p:attrNameLst>
                                          <p:attrName>style.visibility</p:attrName>
                                        </p:attrNameLst>
                                      </p:cBhvr>
                                      <p:to>
                                        <p:strVal val="hidden"/>
                                      </p:to>
                                    </p:set>
                                  </p:childTnLst>
                                </p:cTn>
                              </p:par>
                              <p:par>
                                <p:cTn id="157" presetID="31" presetClass="exit" presetSubtype="0" fill="hold" grpId="1" nodeType="withEffect">
                                  <p:stCondLst>
                                    <p:cond delay="0"/>
                                  </p:stCondLst>
                                  <p:childTnLst>
                                    <p:anim calcmode="lin" valueType="num">
                                      <p:cBhvr>
                                        <p:cTn id="158" dur="250"/>
                                        <p:tgtEl>
                                          <p:spTgt spid="37"/>
                                        </p:tgtEl>
                                        <p:attrNameLst>
                                          <p:attrName>ppt_w</p:attrName>
                                        </p:attrNameLst>
                                      </p:cBhvr>
                                      <p:tavLst>
                                        <p:tav tm="0">
                                          <p:val>
                                            <p:strVal val="ppt_w"/>
                                          </p:val>
                                        </p:tav>
                                        <p:tav tm="100000">
                                          <p:val>
                                            <p:fltVal val="0"/>
                                          </p:val>
                                        </p:tav>
                                      </p:tavLst>
                                    </p:anim>
                                    <p:anim calcmode="lin" valueType="num">
                                      <p:cBhvr>
                                        <p:cTn id="159" dur="250"/>
                                        <p:tgtEl>
                                          <p:spTgt spid="37"/>
                                        </p:tgtEl>
                                        <p:attrNameLst>
                                          <p:attrName>ppt_h</p:attrName>
                                        </p:attrNameLst>
                                      </p:cBhvr>
                                      <p:tavLst>
                                        <p:tav tm="0">
                                          <p:val>
                                            <p:strVal val="ppt_h"/>
                                          </p:val>
                                        </p:tav>
                                        <p:tav tm="100000">
                                          <p:val>
                                            <p:fltVal val="0"/>
                                          </p:val>
                                        </p:tav>
                                      </p:tavLst>
                                    </p:anim>
                                    <p:anim calcmode="lin" valueType="num">
                                      <p:cBhvr>
                                        <p:cTn id="160" dur="250"/>
                                        <p:tgtEl>
                                          <p:spTgt spid="37"/>
                                        </p:tgtEl>
                                        <p:attrNameLst>
                                          <p:attrName>style.rotation</p:attrName>
                                        </p:attrNameLst>
                                      </p:cBhvr>
                                      <p:tavLst>
                                        <p:tav tm="0">
                                          <p:val>
                                            <p:fltVal val="0"/>
                                          </p:val>
                                        </p:tav>
                                        <p:tav tm="100000">
                                          <p:val>
                                            <p:fltVal val="90"/>
                                          </p:val>
                                        </p:tav>
                                      </p:tavLst>
                                    </p:anim>
                                    <p:animEffect transition="out" filter="fade">
                                      <p:cBhvr>
                                        <p:cTn id="161" dur="250"/>
                                        <p:tgtEl>
                                          <p:spTgt spid="37"/>
                                        </p:tgtEl>
                                      </p:cBhvr>
                                    </p:animEffect>
                                    <p:set>
                                      <p:cBhvr>
                                        <p:cTn id="162" dur="1" fill="hold">
                                          <p:stCondLst>
                                            <p:cond delay="24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6" grpId="2" animBg="1"/>
      <p:bldP spid="6" grpId="3" animBg="1"/>
      <p:bldP spid="7" grpId="0" animBg="1"/>
      <p:bldP spid="7" grpId="1" animBg="1"/>
      <p:bldP spid="8" grpId="0" animBg="1"/>
      <p:bldP spid="8" grpId="1" animBg="1"/>
      <p:bldP spid="8" grpId="2" animBg="1"/>
      <p:bldP spid="8" grpId="3" animBg="1"/>
      <p:bldP spid="9" grpId="0" animBg="1"/>
      <p:bldP spid="9" grpId="1" animBg="1"/>
      <p:bldP spid="10" grpId="0" animBg="1"/>
      <p:bldP spid="10" grpId="1" animBg="1"/>
      <p:bldP spid="10" grpId="2" animBg="1"/>
      <p:bldP spid="10" grpId="3" animBg="1"/>
      <p:bldP spid="32" grpId="0"/>
      <p:bldP spid="32" grpId="1"/>
      <p:bldP spid="33" grpId="0"/>
      <p:bldP spid="33" grpId="1"/>
      <p:bldP spid="34" grpId="0"/>
      <p:bldP spid="34" grpId="1"/>
      <p:bldP spid="35" grpId="0"/>
      <p:bldP spid="35" grpId="1"/>
      <p:bldP spid="36" grpId="0"/>
      <p:bldP spid="36" grpId="1"/>
      <p:bldP spid="37" grpId="0"/>
      <p:bldP spid="37"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6"/>
          <p:cNvGrpSpPr/>
          <p:nvPr/>
        </p:nvGrpSpPr>
        <p:grpSpPr>
          <a:xfrm>
            <a:off x="1170083" y="1686881"/>
            <a:ext cx="3378792" cy="2883047"/>
            <a:chOff x="3534332" y="1723527"/>
            <a:chExt cx="5122595" cy="4370164"/>
          </a:xfrm>
        </p:grpSpPr>
        <p:sp>
          <p:nvSpPr>
            <p:cNvPr id="6" name="Freeform 5"/>
            <p:cNvSpPr>
              <a:spLocks noEditPoints="1"/>
            </p:cNvSpPr>
            <p:nvPr/>
          </p:nvSpPr>
          <p:spPr bwMode="auto">
            <a:xfrm>
              <a:off x="4014228" y="2113813"/>
              <a:ext cx="4205016" cy="2151386"/>
            </a:xfrm>
            <a:custGeom>
              <a:avLst/>
              <a:gdLst>
                <a:gd name="T0" fmla="*/ 5626 w 5678"/>
                <a:gd name="T1" fmla="*/ 2815 h 2905"/>
                <a:gd name="T2" fmla="*/ 5572 w 5678"/>
                <a:gd name="T3" fmla="*/ 2673 h 2905"/>
                <a:gd name="T4" fmla="*/ 5520 w 5678"/>
                <a:gd name="T5" fmla="*/ 2531 h 2905"/>
                <a:gd name="T6" fmla="*/ 5465 w 5678"/>
                <a:gd name="T7" fmla="*/ 2389 h 2905"/>
                <a:gd name="T8" fmla="*/ 5413 w 5678"/>
                <a:gd name="T9" fmla="*/ 2247 h 2905"/>
                <a:gd name="T10" fmla="*/ 5359 w 5678"/>
                <a:gd name="T11" fmla="*/ 2105 h 2905"/>
                <a:gd name="T12" fmla="*/ 5307 w 5678"/>
                <a:gd name="T13" fmla="*/ 1963 h 2905"/>
                <a:gd name="T14" fmla="*/ 5253 w 5678"/>
                <a:gd name="T15" fmla="*/ 1822 h 2905"/>
                <a:gd name="T16" fmla="*/ 5201 w 5678"/>
                <a:gd name="T17" fmla="*/ 1682 h 2905"/>
                <a:gd name="T18" fmla="*/ 5146 w 5678"/>
                <a:gd name="T19" fmla="*/ 1540 h 2905"/>
                <a:gd name="T20" fmla="*/ 5092 w 5678"/>
                <a:gd name="T21" fmla="*/ 1398 h 2905"/>
                <a:gd name="T22" fmla="*/ 5040 w 5678"/>
                <a:gd name="T23" fmla="*/ 1256 h 2905"/>
                <a:gd name="T24" fmla="*/ 4985 w 5678"/>
                <a:gd name="T25" fmla="*/ 1114 h 2905"/>
                <a:gd name="T26" fmla="*/ 4933 w 5678"/>
                <a:gd name="T27" fmla="*/ 972 h 2905"/>
                <a:gd name="T28" fmla="*/ 4905 w 5678"/>
                <a:gd name="T29" fmla="*/ 845 h 2905"/>
                <a:gd name="T30" fmla="*/ 4765 w 5678"/>
                <a:gd name="T31" fmla="*/ 807 h 2905"/>
                <a:gd name="T32" fmla="*/ 4626 w 5678"/>
                <a:gd name="T33" fmla="*/ 750 h 2905"/>
                <a:gd name="T34" fmla="*/ 4484 w 5678"/>
                <a:gd name="T35" fmla="*/ 693 h 2905"/>
                <a:gd name="T36" fmla="*/ 4345 w 5678"/>
                <a:gd name="T37" fmla="*/ 637 h 2905"/>
                <a:gd name="T38" fmla="*/ 4205 w 5678"/>
                <a:gd name="T39" fmla="*/ 580 h 2905"/>
                <a:gd name="T40" fmla="*/ 4063 w 5678"/>
                <a:gd name="T41" fmla="*/ 523 h 2905"/>
                <a:gd name="T42" fmla="*/ 3924 w 5678"/>
                <a:gd name="T43" fmla="*/ 466 h 2905"/>
                <a:gd name="T44" fmla="*/ 3784 w 5678"/>
                <a:gd name="T45" fmla="*/ 410 h 2905"/>
                <a:gd name="T46" fmla="*/ 3642 w 5678"/>
                <a:gd name="T47" fmla="*/ 353 h 2905"/>
                <a:gd name="T48" fmla="*/ 3503 w 5678"/>
                <a:gd name="T49" fmla="*/ 296 h 2905"/>
                <a:gd name="T50" fmla="*/ 3363 w 5678"/>
                <a:gd name="T51" fmla="*/ 239 h 2905"/>
                <a:gd name="T52" fmla="*/ 3224 w 5678"/>
                <a:gd name="T53" fmla="*/ 182 h 2905"/>
                <a:gd name="T54" fmla="*/ 3082 w 5678"/>
                <a:gd name="T55" fmla="*/ 126 h 2905"/>
                <a:gd name="T56" fmla="*/ 2942 w 5678"/>
                <a:gd name="T57" fmla="*/ 69 h 2905"/>
                <a:gd name="T58" fmla="*/ 2807 w 5678"/>
                <a:gd name="T59" fmla="*/ 19 h 2905"/>
                <a:gd name="T60" fmla="*/ 2666 w 5678"/>
                <a:gd name="T61" fmla="*/ 71 h 2905"/>
                <a:gd name="T62" fmla="*/ 2524 w 5678"/>
                <a:gd name="T63" fmla="*/ 123 h 2905"/>
                <a:gd name="T64" fmla="*/ 2382 w 5678"/>
                <a:gd name="T65" fmla="*/ 175 h 2905"/>
                <a:gd name="T66" fmla="*/ 2240 w 5678"/>
                <a:gd name="T67" fmla="*/ 227 h 2905"/>
                <a:gd name="T68" fmla="*/ 2098 w 5678"/>
                <a:gd name="T69" fmla="*/ 279 h 2905"/>
                <a:gd name="T70" fmla="*/ 1956 w 5678"/>
                <a:gd name="T71" fmla="*/ 331 h 2905"/>
                <a:gd name="T72" fmla="*/ 1814 w 5678"/>
                <a:gd name="T73" fmla="*/ 384 h 2905"/>
                <a:gd name="T74" fmla="*/ 1672 w 5678"/>
                <a:gd name="T75" fmla="*/ 436 h 2905"/>
                <a:gd name="T76" fmla="*/ 1530 w 5678"/>
                <a:gd name="T77" fmla="*/ 488 h 2905"/>
                <a:gd name="T78" fmla="*/ 1389 w 5678"/>
                <a:gd name="T79" fmla="*/ 540 h 2905"/>
                <a:gd name="T80" fmla="*/ 1247 w 5678"/>
                <a:gd name="T81" fmla="*/ 594 h 2905"/>
                <a:gd name="T82" fmla="*/ 1105 w 5678"/>
                <a:gd name="T83" fmla="*/ 646 h 2905"/>
                <a:gd name="T84" fmla="*/ 963 w 5678"/>
                <a:gd name="T85" fmla="*/ 698 h 2905"/>
                <a:gd name="T86" fmla="*/ 821 w 5678"/>
                <a:gd name="T87" fmla="*/ 750 h 2905"/>
                <a:gd name="T88" fmla="*/ 745 w 5678"/>
                <a:gd name="T89" fmla="*/ 859 h 2905"/>
                <a:gd name="T90" fmla="*/ 693 w 5678"/>
                <a:gd name="T91" fmla="*/ 1001 h 2905"/>
                <a:gd name="T92" fmla="*/ 641 w 5678"/>
                <a:gd name="T93" fmla="*/ 1143 h 2905"/>
                <a:gd name="T94" fmla="*/ 587 w 5678"/>
                <a:gd name="T95" fmla="*/ 1285 h 2905"/>
                <a:gd name="T96" fmla="*/ 535 w 5678"/>
                <a:gd name="T97" fmla="*/ 1427 h 2905"/>
                <a:gd name="T98" fmla="*/ 480 w 5678"/>
                <a:gd name="T99" fmla="*/ 1568 h 2905"/>
                <a:gd name="T100" fmla="*/ 428 w 5678"/>
                <a:gd name="T101" fmla="*/ 1710 h 2905"/>
                <a:gd name="T102" fmla="*/ 376 w 5678"/>
                <a:gd name="T103" fmla="*/ 1852 h 2905"/>
                <a:gd name="T104" fmla="*/ 322 w 5678"/>
                <a:gd name="T105" fmla="*/ 1994 h 2905"/>
                <a:gd name="T106" fmla="*/ 270 w 5678"/>
                <a:gd name="T107" fmla="*/ 2136 h 2905"/>
                <a:gd name="T108" fmla="*/ 218 w 5678"/>
                <a:gd name="T109" fmla="*/ 2278 h 2905"/>
                <a:gd name="T110" fmla="*/ 164 w 5678"/>
                <a:gd name="T111" fmla="*/ 2420 h 2905"/>
                <a:gd name="T112" fmla="*/ 112 w 5678"/>
                <a:gd name="T113" fmla="*/ 2562 h 2905"/>
                <a:gd name="T114" fmla="*/ 60 w 5678"/>
                <a:gd name="T115" fmla="*/ 2704 h 2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678" h="2905">
                  <a:moveTo>
                    <a:pt x="5652" y="2886"/>
                  </a:moveTo>
                  <a:lnTo>
                    <a:pt x="5662" y="2905"/>
                  </a:lnTo>
                  <a:lnTo>
                    <a:pt x="5678" y="2900"/>
                  </a:lnTo>
                  <a:lnTo>
                    <a:pt x="5671" y="2879"/>
                  </a:lnTo>
                  <a:lnTo>
                    <a:pt x="5652" y="2886"/>
                  </a:lnTo>
                  <a:close/>
                  <a:moveTo>
                    <a:pt x="5626" y="2815"/>
                  </a:moveTo>
                  <a:lnTo>
                    <a:pt x="5640" y="2850"/>
                  </a:lnTo>
                  <a:lnTo>
                    <a:pt x="5657" y="2843"/>
                  </a:lnTo>
                  <a:lnTo>
                    <a:pt x="5643" y="2808"/>
                  </a:lnTo>
                  <a:lnTo>
                    <a:pt x="5626" y="2815"/>
                  </a:lnTo>
                  <a:close/>
                  <a:moveTo>
                    <a:pt x="5600" y="2744"/>
                  </a:moveTo>
                  <a:lnTo>
                    <a:pt x="5612" y="2779"/>
                  </a:lnTo>
                  <a:lnTo>
                    <a:pt x="5631" y="2772"/>
                  </a:lnTo>
                  <a:lnTo>
                    <a:pt x="5617" y="2737"/>
                  </a:lnTo>
                  <a:lnTo>
                    <a:pt x="5600" y="2744"/>
                  </a:lnTo>
                  <a:close/>
                  <a:moveTo>
                    <a:pt x="5572" y="2673"/>
                  </a:moveTo>
                  <a:lnTo>
                    <a:pt x="5586" y="2708"/>
                  </a:lnTo>
                  <a:lnTo>
                    <a:pt x="5605" y="2701"/>
                  </a:lnTo>
                  <a:lnTo>
                    <a:pt x="5591" y="2666"/>
                  </a:lnTo>
                  <a:lnTo>
                    <a:pt x="5572" y="2673"/>
                  </a:lnTo>
                  <a:close/>
                  <a:moveTo>
                    <a:pt x="5546" y="2602"/>
                  </a:moveTo>
                  <a:lnTo>
                    <a:pt x="5560" y="2638"/>
                  </a:lnTo>
                  <a:lnTo>
                    <a:pt x="5577" y="2630"/>
                  </a:lnTo>
                  <a:lnTo>
                    <a:pt x="5565" y="2595"/>
                  </a:lnTo>
                  <a:lnTo>
                    <a:pt x="5546" y="2602"/>
                  </a:lnTo>
                  <a:close/>
                  <a:moveTo>
                    <a:pt x="5520" y="2531"/>
                  </a:moveTo>
                  <a:lnTo>
                    <a:pt x="5532" y="2567"/>
                  </a:lnTo>
                  <a:lnTo>
                    <a:pt x="5551" y="2559"/>
                  </a:lnTo>
                  <a:lnTo>
                    <a:pt x="5536" y="2524"/>
                  </a:lnTo>
                  <a:lnTo>
                    <a:pt x="5520" y="2531"/>
                  </a:lnTo>
                  <a:close/>
                  <a:moveTo>
                    <a:pt x="5494" y="2460"/>
                  </a:moveTo>
                  <a:lnTo>
                    <a:pt x="5506" y="2496"/>
                  </a:lnTo>
                  <a:lnTo>
                    <a:pt x="5525" y="2489"/>
                  </a:lnTo>
                  <a:lnTo>
                    <a:pt x="5510" y="2453"/>
                  </a:lnTo>
                  <a:lnTo>
                    <a:pt x="5494" y="2460"/>
                  </a:lnTo>
                  <a:close/>
                  <a:moveTo>
                    <a:pt x="5465" y="2389"/>
                  </a:moveTo>
                  <a:lnTo>
                    <a:pt x="5480" y="2425"/>
                  </a:lnTo>
                  <a:lnTo>
                    <a:pt x="5496" y="2418"/>
                  </a:lnTo>
                  <a:lnTo>
                    <a:pt x="5484" y="2382"/>
                  </a:lnTo>
                  <a:lnTo>
                    <a:pt x="5465" y="2389"/>
                  </a:lnTo>
                  <a:close/>
                  <a:moveTo>
                    <a:pt x="5439" y="2318"/>
                  </a:moveTo>
                  <a:lnTo>
                    <a:pt x="5454" y="2354"/>
                  </a:lnTo>
                  <a:lnTo>
                    <a:pt x="5470" y="2347"/>
                  </a:lnTo>
                  <a:lnTo>
                    <a:pt x="5458" y="2311"/>
                  </a:lnTo>
                  <a:lnTo>
                    <a:pt x="5439" y="2318"/>
                  </a:lnTo>
                  <a:close/>
                  <a:moveTo>
                    <a:pt x="5413" y="2247"/>
                  </a:moveTo>
                  <a:lnTo>
                    <a:pt x="5425" y="2283"/>
                  </a:lnTo>
                  <a:lnTo>
                    <a:pt x="5444" y="2276"/>
                  </a:lnTo>
                  <a:lnTo>
                    <a:pt x="5430" y="2240"/>
                  </a:lnTo>
                  <a:lnTo>
                    <a:pt x="5413" y="2247"/>
                  </a:lnTo>
                  <a:close/>
                  <a:moveTo>
                    <a:pt x="5385" y="2176"/>
                  </a:moveTo>
                  <a:lnTo>
                    <a:pt x="5399" y="2212"/>
                  </a:lnTo>
                  <a:lnTo>
                    <a:pt x="5418" y="2205"/>
                  </a:lnTo>
                  <a:lnTo>
                    <a:pt x="5404" y="2169"/>
                  </a:lnTo>
                  <a:lnTo>
                    <a:pt x="5385" y="2176"/>
                  </a:lnTo>
                  <a:close/>
                  <a:moveTo>
                    <a:pt x="5359" y="2105"/>
                  </a:moveTo>
                  <a:lnTo>
                    <a:pt x="5373" y="2141"/>
                  </a:lnTo>
                  <a:lnTo>
                    <a:pt x="5390" y="2134"/>
                  </a:lnTo>
                  <a:lnTo>
                    <a:pt x="5378" y="2098"/>
                  </a:lnTo>
                  <a:lnTo>
                    <a:pt x="5359" y="2105"/>
                  </a:lnTo>
                  <a:close/>
                  <a:moveTo>
                    <a:pt x="5333" y="2034"/>
                  </a:moveTo>
                  <a:lnTo>
                    <a:pt x="5347" y="2070"/>
                  </a:lnTo>
                  <a:lnTo>
                    <a:pt x="5364" y="2063"/>
                  </a:lnTo>
                  <a:lnTo>
                    <a:pt x="5350" y="2027"/>
                  </a:lnTo>
                  <a:lnTo>
                    <a:pt x="5333" y="2034"/>
                  </a:lnTo>
                  <a:close/>
                  <a:moveTo>
                    <a:pt x="5307" y="1963"/>
                  </a:moveTo>
                  <a:lnTo>
                    <a:pt x="5319" y="1999"/>
                  </a:lnTo>
                  <a:lnTo>
                    <a:pt x="5338" y="1992"/>
                  </a:lnTo>
                  <a:lnTo>
                    <a:pt x="5324" y="1959"/>
                  </a:lnTo>
                  <a:lnTo>
                    <a:pt x="5307" y="1963"/>
                  </a:lnTo>
                  <a:close/>
                  <a:moveTo>
                    <a:pt x="5279" y="1892"/>
                  </a:moveTo>
                  <a:lnTo>
                    <a:pt x="5293" y="1928"/>
                  </a:lnTo>
                  <a:lnTo>
                    <a:pt x="5309" y="1923"/>
                  </a:lnTo>
                  <a:lnTo>
                    <a:pt x="5298" y="1888"/>
                  </a:lnTo>
                  <a:lnTo>
                    <a:pt x="5279" y="1892"/>
                  </a:lnTo>
                  <a:close/>
                  <a:moveTo>
                    <a:pt x="5253" y="1822"/>
                  </a:moveTo>
                  <a:lnTo>
                    <a:pt x="5267" y="1857"/>
                  </a:lnTo>
                  <a:lnTo>
                    <a:pt x="5283" y="1852"/>
                  </a:lnTo>
                  <a:lnTo>
                    <a:pt x="5272" y="1817"/>
                  </a:lnTo>
                  <a:lnTo>
                    <a:pt x="5253" y="1822"/>
                  </a:lnTo>
                  <a:close/>
                  <a:moveTo>
                    <a:pt x="5227" y="1751"/>
                  </a:moveTo>
                  <a:lnTo>
                    <a:pt x="5238" y="1786"/>
                  </a:lnTo>
                  <a:lnTo>
                    <a:pt x="5257" y="1781"/>
                  </a:lnTo>
                  <a:lnTo>
                    <a:pt x="5243" y="1746"/>
                  </a:lnTo>
                  <a:lnTo>
                    <a:pt x="5227" y="1751"/>
                  </a:lnTo>
                  <a:close/>
                  <a:moveTo>
                    <a:pt x="5201" y="1682"/>
                  </a:moveTo>
                  <a:lnTo>
                    <a:pt x="5212" y="1717"/>
                  </a:lnTo>
                  <a:lnTo>
                    <a:pt x="5231" y="1710"/>
                  </a:lnTo>
                  <a:lnTo>
                    <a:pt x="5217" y="1675"/>
                  </a:lnTo>
                  <a:lnTo>
                    <a:pt x="5201" y="1682"/>
                  </a:lnTo>
                  <a:close/>
                  <a:moveTo>
                    <a:pt x="5172" y="1611"/>
                  </a:moveTo>
                  <a:lnTo>
                    <a:pt x="5186" y="1647"/>
                  </a:lnTo>
                  <a:lnTo>
                    <a:pt x="5203" y="1639"/>
                  </a:lnTo>
                  <a:lnTo>
                    <a:pt x="5191" y="1604"/>
                  </a:lnTo>
                  <a:lnTo>
                    <a:pt x="5172" y="1611"/>
                  </a:lnTo>
                  <a:close/>
                  <a:moveTo>
                    <a:pt x="5146" y="1540"/>
                  </a:moveTo>
                  <a:lnTo>
                    <a:pt x="5160" y="1576"/>
                  </a:lnTo>
                  <a:lnTo>
                    <a:pt x="5177" y="1568"/>
                  </a:lnTo>
                  <a:lnTo>
                    <a:pt x="5163" y="1533"/>
                  </a:lnTo>
                  <a:lnTo>
                    <a:pt x="5146" y="1540"/>
                  </a:lnTo>
                  <a:close/>
                  <a:moveTo>
                    <a:pt x="5120" y="1469"/>
                  </a:moveTo>
                  <a:lnTo>
                    <a:pt x="5132" y="1505"/>
                  </a:lnTo>
                  <a:lnTo>
                    <a:pt x="5151" y="1498"/>
                  </a:lnTo>
                  <a:lnTo>
                    <a:pt x="5137" y="1462"/>
                  </a:lnTo>
                  <a:lnTo>
                    <a:pt x="5120" y="1469"/>
                  </a:lnTo>
                  <a:close/>
                  <a:moveTo>
                    <a:pt x="5092" y="1398"/>
                  </a:moveTo>
                  <a:lnTo>
                    <a:pt x="5106" y="1434"/>
                  </a:lnTo>
                  <a:lnTo>
                    <a:pt x="5125" y="1427"/>
                  </a:lnTo>
                  <a:lnTo>
                    <a:pt x="5111" y="1391"/>
                  </a:lnTo>
                  <a:lnTo>
                    <a:pt x="5092" y="1398"/>
                  </a:lnTo>
                  <a:close/>
                  <a:moveTo>
                    <a:pt x="5066" y="1327"/>
                  </a:moveTo>
                  <a:lnTo>
                    <a:pt x="5080" y="1363"/>
                  </a:lnTo>
                  <a:lnTo>
                    <a:pt x="5097" y="1356"/>
                  </a:lnTo>
                  <a:lnTo>
                    <a:pt x="5085" y="1320"/>
                  </a:lnTo>
                  <a:lnTo>
                    <a:pt x="5066" y="1327"/>
                  </a:lnTo>
                  <a:close/>
                  <a:moveTo>
                    <a:pt x="5040" y="1256"/>
                  </a:moveTo>
                  <a:lnTo>
                    <a:pt x="5054" y="1292"/>
                  </a:lnTo>
                  <a:lnTo>
                    <a:pt x="5071" y="1285"/>
                  </a:lnTo>
                  <a:lnTo>
                    <a:pt x="5056" y="1249"/>
                  </a:lnTo>
                  <a:lnTo>
                    <a:pt x="5040" y="1256"/>
                  </a:lnTo>
                  <a:close/>
                  <a:moveTo>
                    <a:pt x="5014" y="1185"/>
                  </a:moveTo>
                  <a:lnTo>
                    <a:pt x="5026" y="1221"/>
                  </a:lnTo>
                  <a:lnTo>
                    <a:pt x="5045" y="1214"/>
                  </a:lnTo>
                  <a:lnTo>
                    <a:pt x="5030" y="1178"/>
                  </a:lnTo>
                  <a:lnTo>
                    <a:pt x="5014" y="1185"/>
                  </a:lnTo>
                  <a:close/>
                  <a:moveTo>
                    <a:pt x="4985" y="1114"/>
                  </a:moveTo>
                  <a:lnTo>
                    <a:pt x="5000" y="1150"/>
                  </a:lnTo>
                  <a:lnTo>
                    <a:pt x="5016" y="1143"/>
                  </a:lnTo>
                  <a:lnTo>
                    <a:pt x="5004" y="1107"/>
                  </a:lnTo>
                  <a:lnTo>
                    <a:pt x="4985" y="1114"/>
                  </a:lnTo>
                  <a:close/>
                  <a:moveTo>
                    <a:pt x="4959" y="1043"/>
                  </a:moveTo>
                  <a:lnTo>
                    <a:pt x="4974" y="1079"/>
                  </a:lnTo>
                  <a:lnTo>
                    <a:pt x="4990" y="1072"/>
                  </a:lnTo>
                  <a:lnTo>
                    <a:pt x="4978" y="1036"/>
                  </a:lnTo>
                  <a:lnTo>
                    <a:pt x="4959" y="1043"/>
                  </a:lnTo>
                  <a:close/>
                  <a:moveTo>
                    <a:pt x="4933" y="972"/>
                  </a:moveTo>
                  <a:lnTo>
                    <a:pt x="4945" y="1008"/>
                  </a:lnTo>
                  <a:lnTo>
                    <a:pt x="4964" y="1001"/>
                  </a:lnTo>
                  <a:lnTo>
                    <a:pt x="4950" y="965"/>
                  </a:lnTo>
                  <a:lnTo>
                    <a:pt x="4933" y="972"/>
                  </a:lnTo>
                  <a:close/>
                  <a:moveTo>
                    <a:pt x="4907" y="901"/>
                  </a:moveTo>
                  <a:lnTo>
                    <a:pt x="4919" y="937"/>
                  </a:lnTo>
                  <a:lnTo>
                    <a:pt x="4938" y="930"/>
                  </a:lnTo>
                  <a:lnTo>
                    <a:pt x="4924" y="894"/>
                  </a:lnTo>
                  <a:lnTo>
                    <a:pt x="4907" y="901"/>
                  </a:lnTo>
                  <a:close/>
                  <a:moveTo>
                    <a:pt x="4870" y="849"/>
                  </a:moveTo>
                  <a:lnTo>
                    <a:pt x="4891" y="859"/>
                  </a:lnTo>
                  <a:lnTo>
                    <a:pt x="4893" y="866"/>
                  </a:lnTo>
                  <a:lnTo>
                    <a:pt x="4910" y="859"/>
                  </a:lnTo>
                  <a:lnTo>
                    <a:pt x="4905" y="845"/>
                  </a:lnTo>
                  <a:lnTo>
                    <a:pt x="4877" y="833"/>
                  </a:lnTo>
                  <a:lnTo>
                    <a:pt x="4870" y="849"/>
                  </a:lnTo>
                  <a:lnTo>
                    <a:pt x="4870" y="849"/>
                  </a:lnTo>
                  <a:close/>
                  <a:moveTo>
                    <a:pt x="4801" y="821"/>
                  </a:moveTo>
                  <a:lnTo>
                    <a:pt x="4836" y="835"/>
                  </a:lnTo>
                  <a:lnTo>
                    <a:pt x="4844" y="819"/>
                  </a:lnTo>
                  <a:lnTo>
                    <a:pt x="4808" y="805"/>
                  </a:lnTo>
                  <a:lnTo>
                    <a:pt x="4801" y="821"/>
                  </a:lnTo>
                  <a:close/>
                  <a:moveTo>
                    <a:pt x="4730" y="793"/>
                  </a:moveTo>
                  <a:lnTo>
                    <a:pt x="4765" y="807"/>
                  </a:lnTo>
                  <a:lnTo>
                    <a:pt x="4773" y="790"/>
                  </a:lnTo>
                  <a:lnTo>
                    <a:pt x="4737" y="776"/>
                  </a:lnTo>
                  <a:lnTo>
                    <a:pt x="4730" y="793"/>
                  </a:lnTo>
                  <a:close/>
                  <a:moveTo>
                    <a:pt x="4659" y="764"/>
                  </a:moveTo>
                  <a:lnTo>
                    <a:pt x="4695" y="778"/>
                  </a:lnTo>
                  <a:lnTo>
                    <a:pt x="4702" y="762"/>
                  </a:lnTo>
                  <a:lnTo>
                    <a:pt x="4666" y="748"/>
                  </a:lnTo>
                  <a:lnTo>
                    <a:pt x="4659" y="764"/>
                  </a:lnTo>
                  <a:close/>
                  <a:moveTo>
                    <a:pt x="4590" y="736"/>
                  </a:moveTo>
                  <a:lnTo>
                    <a:pt x="4626" y="750"/>
                  </a:lnTo>
                  <a:lnTo>
                    <a:pt x="4633" y="734"/>
                  </a:lnTo>
                  <a:lnTo>
                    <a:pt x="4598" y="719"/>
                  </a:lnTo>
                  <a:lnTo>
                    <a:pt x="4590" y="736"/>
                  </a:lnTo>
                  <a:close/>
                  <a:moveTo>
                    <a:pt x="4520" y="708"/>
                  </a:moveTo>
                  <a:lnTo>
                    <a:pt x="4555" y="722"/>
                  </a:lnTo>
                  <a:lnTo>
                    <a:pt x="4562" y="705"/>
                  </a:lnTo>
                  <a:lnTo>
                    <a:pt x="4527" y="691"/>
                  </a:lnTo>
                  <a:lnTo>
                    <a:pt x="4520" y="708"/>
                  </a:lnTo>
                  <a:close/>
                  <a:moveTo>
                    <a:pt x="4449" y="679"/>
                  </a:moveTo>
                  <a:lnTo>
                    <a:pt x="4484" y="693"/>
                  </a:lnTo>
                  <a:lnTo>
                    <a:pt x="4491" y="677"/>
                  </a:lnTo>
                  <a:lnTo>
                    <a:pt x="4456" y="663"/>
                  </a:lnTo>
                  <a:lnTo>
                    <a:pt x="4449" y="679"/>
                  </a:lnTo>
                  <a:close/>
                  <a:moveTo>
                    <a:pt x="4380" y="651"/>
                  </a:moveTo>
                  <a:lnTo>
                    <a:pt x="4416" y="665"/>
                  </a:lnTo>
                  <a:lnTo>
                    <a:pt x="4423" y="648"/>
                  </a:lnTo>
                  <a:lnTo>
                    <a:pt x="4387" y="634"/>
                  </a:lnTo>
                  <a:lnTo>
                    <a:pt x="4380" y="651"/>
                  </a:lnTo>
                  <a:close/>
                  <a:moveTo>
                    <a:pt x="4309" y="622"/>
                  </a:moveTo>
                  <a:lnTo>
                    <a:pt x="4345" y="637"/>
                  </a:lnTo>
                  <a:lnTo>
                    <a:pt x="4352" y="620"/>
                  </a:lnTo>
                  <a:lnTo>
                    <a:pt x="4316" y="606"/>
                  </a:lnTo>
                  <a:lnTo>
                    <a:pt x="4309" y="622"/>
                  </a:lnTo>
                  <a:close/>
                  <a:moveTo>
                    <a:pt x="4238" y="594"/>
                  </a:moveTo>
                  <a:lnTo>
                    <a:pt x="4274" y="608"/>
                  </a:lnTo>
                  <a:lnTo>
                    <a:pt x="4281" y="592"/>
                  </a:lnTo>
                  <a:lnTo>
                    <a:pt x="4245" y="577"/>
                  </a:lnTo>
                  <a:lnTo>
                    <a:pt x="4238" y="594"/>
                  </a:lnTo>
                  <a:close/>
                  <a:moveTo>
                    <a:pt x="4170" y="566"/>
                  </a:moveTo>
                  <a:lnTo>
                    <a:pt x="4205" y="580"/>
                  </a:lnTo>
                  <a:lnTo>
                    <a:pt x="4212" y="563"/>
                  </a:lnTo>
                  <a:lnTo>
                    <a:pt x="4177" y="549"/>
                  </a:lnTo>
                  <a:lnTo>
                    <a:pt x="4170" y="566"/>
                  </a:lnTo>
                  <a:close/>
                  <a:moveTo>
                    <a:pt x="4099" y="537"/>
                  </a:moveTo>
                  <a:lnTo>
                    <a:pt x="4134" y="551"/>
                  </a:lnTo>
                  <a:lnTo>
                    <a:pt x="4141" y="535"/>
                  </a:lnTo>
                  <a:lnTo>
                    <a:pt x="4106" y="521"/>
                  </a:lnTo>
                  <a:lnTo>
                    <a:pt x="4099" y="537"/>
                  </a:lnTo>
                  <a:close/>
                  <a:moveTo>
                    <a:pt x="4030" y="509"/>
                  </a:moveTo>
                  <a:lnTo>
                    <a:pt x="4063" y="523"/>
                  </a:lnTo>
                  <a:lnTo>
                    <a:pt x="4070" y="507"/>
                  </a:lnTo>
                  <a:lnTo>
                    <a:pt x="4037" y="492"/>
                  </a:lnTo>
                  <a:lnTo>
                    <a:pt x="4030" y="509"/>
                  </a:lnTo>
                  <a:close/>
                  <a:moveTo>
                    <a:pt x="3959" y="480"/>
                  </a:moveTo>
                  <a:lnTo>
                    <a:pt x="3995" y="495"/>
                  </a:lnTo>
                  <a:lnTo>
                    <a:pt x="4002" y="478"/>
                  </a:lnTo>
                  <a:lnTo>
                    <a:pt x="3966" y="464"/>
                  </a:lnTo>
                  <a:lnTo>
                    <a:pt x="3959" y="480"/>
                  </a:lnTo>
                  <a:close/>
                  <a:moveTo>
                    <a:pt x="3888" y="452"/>
                  </a:moveTo>
                  <a:lnTo>
                    <a:pt x="3924" y="466"/>
                  </a:lnTo>
                  <a:lnTo>
                    <a:pt x="3931" y="450"/>
                  </a:lnTo>
                  <a:lnTo>
                    <a:pt x="3895" y="436"/>
                  </a:lnTo>
                  <a:lnTo>
                    <a:pt x="3888" y="452"/>
                  </a:lnTo>
                  <a:close/>
                  <a:moveTo>
                    <a:pt x="3820" y="424"/>
                  </a:moveTo>
                  <a:lnTo>
                    <a:pt x="3853" y="438"/>
                  </a:lnTo>
                  <a:lnTo>
                    <a:pt x="3860" y="421"/>
                  </a:lnTo>
                  <a:lnTo>
                    <a:pt x="3827" y="407"/>
                  </a:lnTo>
                  <a:lnTo>
                    <a:pt x="3820" y="424"/>
                  </a:lnTo>
                  <a:close/>
                  <a:moveTo>
                    <a:pt x="3749" y="395"/>
                  </a:moveTo>
                  <a:lnTo>
                    <a:pt x="3784" y="410"/>
                  </a:lnTo>
                  <a:lnTo>
                    <a:pt x="3791" y="393"/>
                  </a:lnTo>
                  <a:lnTo>
                    <a:pt x="3756" y="379"/>
                  </a:lnTo>
                  <a:lnTo>
                    <a:pt x="3749" y="395"/>
                  </a:lnTo>
                  <a:close/>
                  <a:moveTo>
                    <a:pt x="3678" y="367"/>
                  </a:moveTo>
                  <a:lnTo>
                    <a:pt x="3713" y="381"/>
                  </a:lnTo>
                  <a:lnTo>
                    <a:pt x="3720" y="365"/>
                  </a:lnTo>
                  <a:lnTo>
                    <a:pt x="3685" y="348"/>
                  </a:lnTo>
                  <a:lnTo>
                    <a:pt x="3678" y="367"/>
                  </a:lnTo>
                  <a:close/>
                  <a:moveTo>
                    <a:pt x="3609" y="339"/>
                  </a:moveTo>
                  <a:lnTo>
                    <a:pt x="3642" y="353"/>
                  </a:lnTo>
                  <a:lnTo>
                    <a:pt x="3649" y="334"/>
                  </a:lnTo>
                  <a:lnTo>
                    <a:pt x="3616" y="320"/>
                  </a:lnTo>
                  <a:lnTo>
                    <a:pt x="3609" y="339"/>
                  </a:lnTo>
                  <a:close/>
                  <a:moveTo>
                    <a:pt x="3538" y="310"/>
                  </a:moveTo>
                  <a:lnTo>
                    <a:pt x="3574" y="324"/>
                  </a:lnTo>
                  <a:lnTo>
                    <a:pt x="3581" y="305"/>
                  </a:lnTo>
                  <a:lnTo>
                    <a:pt x="3545" y="291"/>
                  </a:lnTo>
                  <a:lnTo>
                    <a:pt x="3538" y="310"/>
                  </a:lnTo>
                  <a:close/>
                  <a:moveTo>
                    <a:pt x="3467" y="282"/>
                  </a:moveTo>
                  <a:lnTo>
                    <a:pt x="3503" y="296"/>
                  </a:lnTo>
                  <a:lnTo>
                    <a:pt x="3510" y="277"/>
                  </a:lnTo>
                  <a:lnTo>
                    <a:pt x="3474" y="263"/>
                  </a:lnTo>
                  <a:lnTo>
                    <a:pt x="3467" y="282"/>
                  </a:lnTo>
                  <a:close/>
                  <a:moveTo>
                    <a:pt x="3399" y="253"/>
                  </a:moveTo>
                  <a:lnTo>
                    <a:pt x="3432" y="268"/>
                  </a:lnTo>
                  <a:lnTo>
                    <a:pt x="3439" y="249"/>
                  </a:lnTo>
                  <a:lnTo>
                    <a:pt x="3406" y="235"/>
                  </a:lnTo>
                  <a:lnTo>
                    <a:pt x="3399" y="253"/>
                  </a:lnTo>
                  <a:close/>
                  <a:moveTo>
                    <a:pt x="3328" y="225"/>
                  </a:moveTo>
                  <a:lnTo>
                    <a:pt x="3363" y="239"/>
                  </a:lnTo>
                  <a:lnTo>
                    <a:pt x="3370" y="220"/>
                  </a:lnTo>
                  <a:lnTo>
                    <a:pt x="3335" y="206"/>
                  </a:lnTo>
                  <a:lnTo>
                    <a:pt x="3328" y="225"/>
                  </a:lnTo>
                  <a:close/>
                  <a:moveTo>
                    <a:pt x="3257" y="197"/>
                  </a:moveTo>
                  <a:lnTo>
                    <a:pt x="3292" y="211"/>
                  </a:lnTo>
                  <a:lnTo>
                    <a:pt x="3299" y="192"/>
                  </a:lnTo>
                  <a:lnTo>
                    <a:pt x="3264" y="178"/>
                  </a:lnTo>
                  <a:lnTo>
                    <a:pt x="3257" y="197"/>
                  </a:lnTo>
                  <a:close/>
                  <a:moveTo>
                    <a:pt x="3188" y="168"/>
                  </a:moveTo>
                  <a:lnTo>
                    <a:pt x="3224" y="182"/>
                  </a:lnTo>
                  <a:lnTo>
                    <a:pt x="3231" y="164"/>
                  </a:lnTo>
                  <a:lnTo>
                    <a:pt x="3195" y="149"/>
                  </a:lnTo>
                  <a:lnTo>
                    <a:pt x="3188" y="168"/>
                  </a:lnTo>
                  <a:close/>
                  <a:moveTo>
                    <a:pt x="3117" y="140"/>
                  </a:moveTo>
                  <a:lnTo>
                    <a:pt x="3153" y="154"/>
                  </a:lnTo>
                  <a:lnTo>
                    <a:pt x="3160" y="135"/>
                  </a:lnTo>
                  <a:lnTo>
                    <a:pt x="3124" y="121"/>
                  </a:lnTo>
                  <a:lnTo>
                    <a:pt x="3117" y="140"/>
                  </a:lnTo>
                  <a:close/>
                  <a:moveTo>
                    <a:pt x="3046" y="112"/>
                  </a:moveTo>
                  <a:lnTo>
                    <a:pt x="3082" y="126"/>
                  </a:lnTo>
                  <a:lnTo>
                    <a:pt x="3089" y="107"/>
                  </a:lnTo>
                  <a:lnTo>
                    <a:pt x="3053" y="93"/>
                  </a:lnTo>
                  <a:lnTo>
                    <a:pt x="3046" y="112"/>
                  </a:lnTo>
                  <a:close/>
                  <a:moveTo>
                    <a:pt x="2978" y="83"/>
                  </a:moveTo>
                  <a:lnTo>
                    <a:pt x="3013" y="97"/>
                  </a:lnTo>
                  <a:lnTo>
                    <a:pt x="3020" y="78"/>
                  </a:lnTo>
                  <a:lnTo>
                    <a:pt x="2985" y="64"/>
                  </a:lnTo>
                  <a:lnTo>
                    <a:pt x="2978" y="83"/>
                  </a:lnTo>
                  <a:close/>
                  <a:moveTo>
                    <a:pt x="2907" y="55"/>
                  </a:moveTo>
                  <a:lnTo>
                    <a:pt x="2942" y="69"/>
                  </a:lnTo>
                  <a:lnTo>
                    <a:pt x="2949" y="50"/>
                  </a:lnTo>
                  <a:lnTo>
                    <a:pt x="2914" y="36"/>
                  </a:lnTo>
                  <a:lnTo>
                    <a:pt x="2907" y="55"/>
                  </a:lnTo>
                  <a:close/>
                  <a:moveTo>
                    <a:pt x="2836" y="26"/>
                  </a:moveTo>
                  <a:lnTo>
                    <a:pt x="2871" y="41"/>
                  </a:lnTo>
                  <a:lnTo>
                    <a:pt x="2878" y="22"/>
                  </a:lnTo>
                  <a:lnTo>
                    <a:pt x="2843" y="7"/>
                  </a:lnTo>
                  <a:lnTo>
                    <a:pt x="2836" y="26"/>
                  </a:lnTo>
                  <a:close/>
                  <a:moveTo>
                    <a:pt x="2772" y="31"/>
                  </a:moveTo>
                  <a:lnTo>
                    <a:pt x="2807" y="19"/>
                  </a:lnTo>
                  <a:lnTo>
                    <a:pt x="2803" y="0"/>
                  </a:lnTo>
                  <a:lnTo>
                    <a:pt x="2767" y="15"/>
                  </a:lnTo>
                  <a:lnTo>
                    <a:pt x="2772" y="31"/>
                  </a:lnTo>
                  <a:close/>
                  <a:moveTo>
                    <a:pt x="2701" y="57"/>
                  </a:moveTo>
                  <a:lnTo>
                    <a:pt x="2737" y="45"/>
                  </a:lnTo>
                  <a:lnTo>
                    <a:pt x="2732" y="26"/>
                  </a:lnTo>
                  <a:lnTo>
                    <a:pt x="2696" y="41"/>
                  </a:lnTo>
                  <a:lnTo>
                    <a:pt x="2701" y="57"/>
                  </a:lnTo>
                  <a:close/>
                  <a:moveTo>
                    <a:pt x="2630" y="83"/>
                  </a:moveTo>
                  <a:lnTo>
                    <a:pt x="2666" y="71"/>
                  </a:lnTo>
                  <a:lnTo>
                    <a:pt x="2661" y="52"/>
                  </a:lnTo>
                  <a:lnTo>
                    <a:pt x="2625" y="67"/>
                  </a:lnTo>
                  <a:lnTo>
                    <a:pt x="2630" y="83"/>
                  </a:lnTo>
                  <a:close/>
                  <a:moveTo>
                    <a:pt x="2559" y="109"/>
                  </a:moveTo>
                  <a:lnTo>
                    <a:pt x="2595" y="97"/>
                  </a:lnTo>
                  <a:lnTo>
                    <a:pt x="2590" y="78"/>
                  </a:lnTo>
                  <a:lnTo>
                    <a:pt x="2554" y="93"/>
                  </a:lnTo>
                  <a:lnTo>
                    <a:pt x="2559" y="109"/>
                  </a:lnTo>
                  <a:close/>
                  <a:moveTo>
                    <a:pt x="2488" y="135"/>
                  </a:moveTo>
                  <a:lnTo>
                    <a:pt x="2524" y="123"/>
                  </a:lnTo>
                  <a:lnTo>
                    <a:pt x="2519" y="104"/>
                  </a:lnTo>
                  <a:lnTo>
                    <a:pt x="2483" y="119"/>
                  </a:lnTo>
                  <a:lnTo>
                    <a:pt x="2488" y="135"/>
                  </a:lnTo>
                  <a:close/>
                  <a:moveTo>
                    <a:pt x="2417" y="161"/>
                  </a:moveTo>
                  <a:lnTo>
                    <a:pt x="2453" y="149"/>
                  </a:lnTo>
                  <a:lnTo>
                    <a:pt x="2448" y="130"/>
                  </a:lnTo>
                  <a:lnTo>
                    <a:pt x="2413" y="145"/>
                  </a:lnTo>
                  <a:lnTo>
                    <a:pt x="2417" y="161"/>
                  </a:lnTo>
                  <a:close/>
                  <a:moveTo>
                    <a:pt x="2346" y="187"/>
                  </a:moveTo>
                  <a:lnTo>
                    <a:pt x="2382" y="175"/>
                  </a:lnTo>
                  <a:lnTo>
                    <a:pt x="2375" y="156"/>
                  </a:lnTo>
                  <a:lnTo>
                    <a:pt x="2339" y="171"/>
                  </a:lnTo>
                  <a:lnTo>
                    <a:pt x="2346" y="187"/>
                  </a:lnTo>
                  <a:close/>
                  <a:moveTo>
                    <a:pt x="2275" y="213"/>
                  </a:moveTo>
                  <a:lnTo>
                    <a:pt x="2311" y="201"/>
                  </a:lnTo>
                  <a:lnTo>
                    <a:pt x="2304" y="182"/>
                  </a:lnTo>
                  <a:lnTo>
                    <a:pt x="2268" y="197"/>
                  </a:lnTo>
                  <a:lnTo>
                    <a:pt x="2275" y="213"/>
                  </a:lnTo>
                  <a:close/>
                  <a:moveTo>
                    <a:pt x="2204" y="239"/>
                  </a:moveTo>
                  <a:lnTo>
                    <a:pt x="2240" y="227"/>
                  </a:lnTo>
                  <a:lnTo>
                    <a:pt x="2233" y="208"/>
                  </a:lnTo>
                  <a:lnTo>
                    <a:pt x="2197" y="223"/>
                  </a:lnTo>
                  <a:lnTo>
                    <a:pt x="2204" y="239"/>
                  </a:lnTo>
                  <a:close/>
                  <a:moveTo>
                    <a:pt x="2133" y="265"/>
                  </a:moveTo>
                  <a:lnTo>
                    <a:pt x="2169" y="253"/>
                  </a:lnTo>
                  <a:lnTo>
                    <a:pt x="2162" y="235"/>
                  </a:lnTo>
                  <a:lnTo>
                    <a:pt x="2126" y="249"/>
                  </a:lnTo>
                  <a:lnTo>
                    <a:pt x="2133" y="265"/>
                  </a:lnTo>
                  <a:close/>
                  <a:moveTo>
                    <a:pt x="2063" y="294"/>
                  </a:moveTo>
                  <a:lnTo>
                    <a:pt x="2098" y="279"/>
                  </a:lnTo>
                  <a:lnTo>
                    <a:pt x="2091" y="263"/>
                  </a:lnTo>
                  <a:lnTo>
                    <a:pt x="2055" y="275"/>
                  </a:lnTo>
                  <a:lnTo>
                    <a:pt x="2063" y="294"/>
                  </a:lnTo>
                  <a:close/>
                  <a:moveTo>
                    <a:pt x="1992" y="320"/>
                  </a:moveTo>
                  <a:lnTo>
                    <a:pt x="2027" y="305"/>
                  </a:lnTo>
                  <a:lnTo>
                    <a:pt x="2020" y="289"/>
                  </a:lnTo>
                  <a:lnTo>
                    <a:pt x="1985" y="301"/>
                  </a:lnTo>
                  <a:lnTo>
                    <a:pt x="1992" y="320"/>
                  </a:lnTo>
                  <a:close/>
                  <a:moveTo>
                    <a:pt x="1921" y="346"/>
                  </a:moveTo>
                  <a:lnTo>
                    <a:pt x="1956" y="331"/>
                  </a:lnTo>
                  <a:lnTo>
                    <a:pt x="1949" y="315"/>
                  </a:lnTo>
                  <a:lnTo>
                    <a:pt x="1914" y="327"/>
                  </a:lnTo>
                  <a:lnTo>
                    <a:pt x="1921" y="346"/>
                  </a:lnTo>
                  <a:close/>
                  <a:moveTo>
                    <a:pt x="1850" y="372"/>
                  </a:moveTo>
                  <a:lnTo>
                    <a:pt x="1885" y="357"/>
                  </a:lnTo>
                  <a:lnTo>
                    <a:pt x="1878" y="341"/>
                  </a:lnTo>
                  <a:lnTo>
                    <a:pt x="1843" y="353"/>
                  </a:lnTo>
                  <a:lnTo>
                    <a:pt x="1850" y="372"/>
                  </a:lnTo>
                  <a:close/>
                  <a:moveTo>
                    <a:pt x="1779" y="398"/>
                  </a:moveTo>
                  <a:lnTo>
                    <a:pt x="1814" y="384"/>
                  </a:lnTo>
                  <a:lnTo>
                    <a:pt x="1807" y="367"/>
                  </a:lnTo>
                  <a:lnTo>
                    <a:pt x="1772" y="379"/>
                  </a:lnTo>
                  <a:lnTo>
                    <a:pt x="1779" y="398"/>
                  </a:lnTo>
                  <a:close/>
                  <a:moveTo>
                    <a:pt x="1708" y="424"/>
                  </a:moveTo>
                  <a:lnTo>
                    <a:pt x="1743" y="410"/>
                  </a:lnTo>
                  <a:lnTo>
                    <a:pt x="1736" y="393"/>
                  </a:lnTo>
                  <a:lnTo>
                    <a:pt x="1701" y="405"/>
                  </a:lnTo>
                  <a:lnTo>
                    <a:pt x="1708" y="424"/>
                  </a:lnTo>
                  <a:close/>
                  <a:moveTo>
                    <a:pt x="1637" y="450"/>
                  </a:moveTo>
                  <a:lnTo>
                    <a:pt x="1672" y="436"/>
                  </a:lnTo>
                  <a:lnTo>
                    <a:pt x="1665" y="419"/>
                  </a:lnTo>
                  <a:lnTo>
                    <a:pt x="1630" y="431"/>
                  </a:lnTo>
                  <a:lnTo>
                    <a:pt x="1637" y="450"/>
                  </a:lnTo>
                  <a:close/>
                  <a:moveTo>
                    <a:pt x="1566" y="476"/>
                  </a:moveTo>
                  <a:lnTo>
                    <a:pt x="1601" y="462"/>
                  </a:lnTo>
                  <a:lnTo>
                    <a:pt x="1594" y="445"/>
                  </a:lnTo>
                  <a:lnTo>
                    <a:pt x="1559" y="457"/>
                  </a:lnTo>
                  <a:lnTo>
                    <a:pt x="1566" y="476"/>
                  </a:lnTo>
                  <a:close/>
                  <a:moveTo>
                    <a:pt x="1495" y="502"/>
                  </a:moveTo>
                  <a:lnTo>
                    <a:pt x="1530" y="488"/>
                  </a:lnTo>
                  <a:lnTo>
                    <a:pt x="1523" y="471"/>
                  </a:lnTo>
                  <a:lnTo>
                    <a:pt x="1488" y="483"/>
                  </a:lnTo>
                  <a:lnTo>
                    <a:pt x="1495" y="502"/>
                  </a:lnTo>
                  <a:close/>
                  <a:moveTo>
                    <a:pt x="1424" y="528"/>
                  </a:moveTo>
                  <a:lnTo>
                    <a:pt x="1460" y="514"/>
                  </a:lnTo>
                  <a:lnTo>
                    <a:pt x="1452" y="497"/>
                  </a:lnTo>
                  <a:lnTo>
                    <a:pt x="1417" y="509"/>
                  </a:lnTo>
                  <a:lnTo>
                    <a:pt x="1424" y="528"/>
                  </a:lnTo>
                  <a:close/>
                  <a:moveTo>
                    <a:pt x="1353" y="554"/>
                  </a:moveTo>
                  <a:lnTo>
                    <a:pt x="1389" y="540"/>
                  </a:lnTo>
                  <a:lnTo>
                    <a:pt x="1381" y="523"/>
                  </a:lnTo>
                  <a:lnTo>
                    <a:pt x="1346" y="535"/>
                  </a:lnTo>
                  <a:lnTo>
                    <a:pt x="1353" y="554"/>
                  </a:lnTo>
                  <a:close/>
                  <a:moveTo>
                    <a:pt x="1282" y="580"/>
                  </a:moveTo>
                  <a:lnTo>
                    <a:pt x="1318" y="566"/>
                  </a:lnTo>
                  <a:lnTo>
                    <a:pt x="1311" y="549"/>
                  </a:lnTo>
                  <a:lnTo>
                    <a:pt x="1275" y="563"/>
                  </a:lnTo>
                  <a:lnTo>
                    <a:pt x="1282" y="580"/>
                  </a:lnTo>
                  <a:close/>
                  <a:moveTo>
                    <a:pt x="1211" y="606"/>
                  </a:moveTo>
                  <a:lnTo>
                    <a:pt x="1247" y="594"/>
                  </a:lnTo>
                  <a:lnTo>
                    <a:pt x="1240" y="575"/>
                  </a:lnTo>
                  <a:lnTo>
                    <a:pt x="1204" y="589"/>
                  </a:lnTo>
                  <a:lnTo>
                    <a:pt x="1211" y="606"/>
                  </a:lnTo>
                  <a:close/>
                  <a:moveTo>
                    <a:pt x="1140" y="632"/>
                  </a:moveTo>
                  <a:lnTo>
                    <a:pt x="1176" y="620"/>
                  </a:lnTo>
                  <a:lnTo>
                    <a:pt x="1169" y="601"/>
                  </a:lnTo>
                  <a:lnTo>
                    <a:pt x="1133" y="615"/>
                  </a:lnTo>
                  <a:lnTo>
                    <a:pt x="1140" y="632"/>
                  </a:lnTo>
                  <a:close/>
                  <a:moveTo>
                    <a:pt x="1069" y="658"/>
                  </a:moveTo>
                  <a:lnTo>
                    <a:pt x="1105" y="646"/>
                  </a:lnTo>
                  <a:lnTo>
                    <a:pt x="1098" y="627"/>
                  </a:lnTo>
                  <a:lnTo>
                    <a:pt x="1062" y="641"/>
                  </a:lnTo>
                  <a:lnTo>
                    <a:pt x="1069" y="658"/>
                  </a:lnTo>
                  <a:close/>
                  <a:moveTo>
                    <a:pt x="998" y="684"/>
                  </a:moveTo>
                  <a:lnTo>
                    <a:pt x="1034" y="672"/>
                  </a:lnTo>
                  <a:lnTo>
                    <a:pt x="1027" y="653"/>
                  </a:lnTo>
                  <a:lnTo>
                    <a:pt x="991" y="667"/>
                  </a:lnTo>
                  <a:lnTo>
                    <a:pt x="998" y="684"/>
                  </a:lnTo>
                  <a:close/>
                  <a:moveTo>
                    <a:pt x="927" y="710"/>
                  </a:moveTo>
                  <a:lnTo>
                    <a:pt x="963" y="698"/>
                  </a:lnTo>
                  <a:lnTo>
                    <a:pt x="956" y="679"/>
                  </a:lnTo>
                  <a:lnTo>
                    <a:pt x="920" y="693"/>
                  </a:lnTo>
                  <a:lnTo>
                    <a:pt x="927" y="710"/>
                  </a:lnTo>
                  <a:close/>
                  <a:moveTo>
                    <a:pt x="856" y="736"/>
                  </a:moveTo>
                  <a:lnTo>
                    <a:pt x="892" y="724"/>
                  </a:lnTo>
                  <a:lnTo>
                    <a:pt x="885" y="705"/>
                  </a:lnTo>
                  <a:lnTo>
                    <a:pt x="849" y="719"/>
                  </a:lnTo>
                  <a:lnTo>
                    <a:pt x="856" y="736"/>
                  </a:lnTo>
                  <a:close/>
                  <a:moveTo>
                    <a:pt x="783" y="762"/>
                  </a:moveTo>
                  <a:lnTo>
                    <a:pt x="821" y="750"/>
                  </a:lnTo>
                  <a:lnTo>
                    <a:pt x="814" y="731"/>
                  </a:lnTo>
                  <a:lnTo>
                    <a:pt x="778" y="745"/>
                  </a:lnTo>
                  <a:lnTo>
                    <a:pt x="783" y="762"/>
                  </a:lnTo>
                  <a:close/>
                  <a:moveTo>
                    <a:pt x="760" y="823"/>
                  </a:moveTo>
                  <a:lnTo>
                    <a:pt x="771" y="788"/>
                  </a:lnTo>
                  <a:lnTo>
                    <a:pt x="755" y="781"/>
                  </a:lnTo>
                  <a:lnTo>
                    <a:pt x="741" y="816"/>
                  </a:lnTo>
                  <a:lnTo>
                    <a:pt x="760" y="823"/>
                  </a:lnTo>
                  <a:close/>
                  <a:moveTo>
                    <a:pt x="734" y="894"/>
                  </a:moveTo>
                  <a:lnTo>
                    <a:pt x="745" y="859"/>
                  </a:lnTo>
                  <a:lnTo>
                    <a:pt x="729" y="852"/>
                  </a:lnTo>
                  <a:lnTo>
                    <a:pt x="715" y="887"/>
                  </a:lnTo>
                  <a:lnTo>
                    <a:pt x="734" y="894"/>
                  </a:lnTo>
                  <a:close/>
                  <a:moveTo>
                    <a:pt x="705" y="965"/>
                  </a:moveTo>
                  <a:lnTo>
                    <a:pt x="719" y="930"/>
                  </a:lnTo>
                  <a:lnTo>
                    <a:pt x="703" y="923"/>
                  </a:lnTo>
                  <a:lnTo>
                    <a:pt x="689" y="958"/>
                  </a:lnTo>
                  <a:lnTo>
                    <a:pt x="705" y="965"/>
                  </a:lnTo>
                  <a:close/>
                  <a:moveTo>
                    <a:pt x="679" y="1036"/>
                  </a:moveTo>
                  <a:lnTo>
                    <a:pt x="693" y="1001"/>
                  </a:lnTo>
                  <a:lnTo>
                    <a:pt x="674" y="994"/>
                  </a:lnTo>
                  <a:lnTo>
                    <a:pt x="663" y="1029"/>
                  </a:lnTo>
                  <a:lnTo>
                    <a:pt x="679" y="1036"/>
                  </a:lnTo>
                  <a:close/>
                  <a:moveTo>
                    <a:pt x="653" y="1107"/>
                  </a:moveTo>
                  <a:lnTo>
                    <a:pt x="667" y="1072"/>
                  </a:lnTo>
                  <a:lnTo>
                    <a:pt x="648" y="1065"/>
                  </a:lnTo>
                  <a:lnTo>
                    <a:pt x="637" y="1100"/>
                  </a:lnTo>
                  <a:lnTo>
                    <a:pt x="653" y="1107"/>
                  </a:lnTo>
                  <a:close/>
                  <a:moveTo>
                    <a:pt x="627" y="1178"/>
                  </a:moveTo>
                  <a:lnTo>
                    <a:pt x="641" y="1143"/>
                  </a:lnTo>
                  <a:lnTo>
                    <a:pt x="622" y="1136"/>
                  </a:lnTo>
                  <a:lnTo>
                    <a:pt x="608" y="1171"/>
                  </a:lnTo>
                  <a:lnTo>
                    <a:pt x="627" y="1178"/>
                  </a:lnTo>
                  <a:close/>
                  <a:moveTo>
                    <a:pt x="601" y="1249"/>
                  </a:moveTo>
                  <a:lnTo>
                    <a:pt x="613" y="1214"/>
                  </a:lnTo>
                  <a:lnTo>
                    <a:pt x="596" y="1207"/>
                  </a:lnTo>
                  <a:lnTo>
                    <a:pt x="582" y="1242"/>
                  </a:lnTo>
                  <a:lnTo>
                    <a:pt x="601" y="1249"/>
                  </a:lnTo>
                  <a:close/>
                  <a:moveTo>
                    <a:pt x="575" y="1320"/>
                  </a:moveTo>
                  <a:lnTo>
                    <a:pt x="587" y="1285"/>
                  </a:lnTo>
                  <a:lnTo>
                    <a:pt x="570" y="1278"/>
                  </a:lnTo>
                  <a:lnTo>
                    <a:pt x="556" y="1313"/>
                  </a:lnTo>
                  <a:lnTo>
                    <a:pt x="575" y="1320"/>
                  </a:lnTo>
                  <a:close/>
                  <a:moveTo>
                    <a:pt x="547" y="1391"/>
                  </a:moveTo>
                  <a:lnTo>
                    <a:pt x="561" y="1356"/>
                  </a:lnTo>
                  <a:lnTo>
                    <a:pt x="542" y="1348"/>
                  </a:lnTo>
                  <a:lnTo>
                    <a:pt x="530" y="1384"/>
                  </a:lnTo>
                  <a:lnTo>
                    <a:pt x="547" y="1391"/>
                  </a:lnTo>
                  <a:close/>
                  <a:moveTo>
                    <a:pt x="521" y="1462"/>
                  </a:moveTo>
                  <a:lnTo>
                    <a:pt x="535" y="1427"/>
                  </a:lnTo>
                  <a:lnTo>
                    <a:pt x="516" y="1419"/>
                  </a:lnTo>
                  <a:lnTo>
                    <a:pt x="504" y="1455"/>
                  </a:lnTo>
                  <a:lnTo>
                    <a:pt x="521" y="1462"/>
                  </a:lnTo>
                  <a:close/>
                  <a:moveTo>
                    <a:pt x="495" y="1533"/>
                  </a:moveTo>
                  <a:lnTo>
                    <a:pt x="509" y="1498"/>
                  </a:lnTo>
                  <a:lnTo>
                    <a:pt x="490" y="1490"/>
                  </a:lnTo>
                  <a:lnTo>
                    <a:pt x="478" y="1526"/>
                  </a:lnTo>
                  <a:lnTo>
                    <a:pt x="495" y="1533"/>
                  </a:lnTo>
                  <a:close/>
                  <a:moveTo>
                    <a:pt x="469" y="1604"/>
                  </a:moveTo>
                  <a:lnTo>
                    <a:pt x="480" y="1568"/>
                  </a:lnTo>
                  <a:lnTo>
                    <a:pt x="464" y="1561"/>
                  </a:lnTo>
                  <a:lnTo>
                    <a:pt x="450" y="1597"/>
                  </a:lnTo>
                  <a:lnTo>
                    <a:pt x="469" y="1604"/>
                  </a:lnTo>
                  <a:close/>
                  <a:moveTo>
                    <a:pt x="443" y="1675"/>
                  </a:moveTo>
                  <a:lnTo>
                    <a:pt x="454" y="1639"/>
                  </a:lnTo>
                  <a:lnTo>
                    <a:pt x="438" y="1632"/>
                  </a:lnTo>
                  <a:lnTo>
                    <a:pt x="424" y="1668"/>
                  </a:lnTo>
                  <a:lnTo>
                    <a:pt x="443" y="1675"/>
                  </a:lnTo>
                  <a:close/>
                  <a:moveTo>
                    <a:pt x="417" y="1746"/>
                  </a:moveTo>
                  <a:lnTo>
                    <a:pt x="428" y="1710"/>
                  </a:lnTo>
                  <a:lnTo>
                    <a:pt x="412" y="1703"/>
                  </a:lnTo>
                  <a:lnTo>
                    <a:pt x="398" y="1739"/>
                  </a:lnTo>
                  <a:lnTo>
                    <a:pt x="417" y="1746"/>
                  </a:lnTo>
                  <a:close/>
                  <a:moveTo>
                    <a:pt x="388" y="1817"/>
                  </a:moveTo>
                  <a:lnTo>
                    <a:pt x="402" y="1781"/>
                  </a:lnTo>
                  <a:lnTo>
                    <a:pt x="384" y="1774"/>
                  </a:lnTo>
                  <a:lnTo>
                    <a:pt x="372" y="1810"/>
                  </a:lnTo>
                  <a:lnTo>
                    <a:pt x="388" y="1817"/>
                  </a:lnTo>
                  <a:close/>
                  <a:moveTo>
                    <a:pt x="362" y="1888"/>
                  </a:moveTo>
                  <a:lnTo>
                    <a:pt x="376" y="1852"/>
                  </a:lnTo>
                  <a:lnTo>
                    <a:pt x="358" y="1845"/>
                  </a:lnTo>
                  <a:lnTo>
                    <a:pt x="346" y="1881"/>
                  </a:lnTo>
                  <a:lnTo>
                    <a:pt x="362" y="1888"/>
                  </a:lnTo>
                  <a:close/>
                  <a:moveTo>
                    <a:pt x="336" y="1959"/>
                  </a:moveTo>
                  <a:lnTo>
                    <a:pt x="350" y="1923"/>
                  </a:lnTo>
                  <a:lnTo>
                    <a:pt x="332" y="1916"/>
                  </a:lnTo>
                  <a:lnTo>
                    <a:pt x="317" y="1952"/>
                  </a:lnTo>
                  <a:lnTo>
                    <a:pt x="336" y="1959"/>
                  </a:lnTo>
                  <a:close/>
                  <a:moveTo>
                    <a:pt x="310" y="2030"/>
                  </a:moveTo>
                  <a:lnTo>
                    <a:pt x="322" y="1994"/>
                  </a:lnTo>
                  <a:lnTo>
                    <a:pt x="306" y="1987"/>
                  </a:lnTo>
                  <a:lnTo>
                    <a:pt x="291" y="2023"/>
                  </a:lnTo>
                  <a:lnTo>
                    <a:pt x="310" y="2030"/>
                  </a:lnTo>
                  <a:close/>
                  <a:moveTo>
                    <a:pt x="284" y="2101"/>
                  </a:moveTo>
                  <a:lnTo>
                    <a:pt x="296" y="2065"/>
                  </a:lnTo>
                  <a:lnTo>
                    <a:pt x="279" y="2058"/>
                  </a:lnTo>
                  <a:lnTo>
                    <a:pt x="265" y="2094"/>
                  </a:lnTo>
                  <a:lnTo>
                    <a:pt x="284" y="2101"/>
                  </a:lnTo>
                  <a:close/>
                  <a:moveTo>
                    <a:pt x="256" y="2172"/>
                  </a:moveTo>
                  <a:lnTo>
                    <a:pt x="270" y="2136"/>
                  </a:lnTo>
                  <a:lnTo>
                    <a:pt x="253" y="2129"/>
                  </a:lnTo>
                  <a:lnTo>
                    <a:pt x="239" y="2164"/>
                  </a:lnTo>
                  <a:lnTo>
                    <a:pt x="256" y="2172"/>
                  </a:lnTo>
                  <a:close/>
                  <a:moveTo>
                    <a:pt x="230" y="2243"/>
                  </a:moveTo>
                  <a:lnTo>
                    <a:pt x="244" y="2207"/>
                  </a:lnTo>
                  <a:lnTo>
                    <a:pt x="225" y="2200"/>
                  </a:lnTo>
                  <a:lnTo>
                    <a:pt x="213" y="2235"/>
                  </a:lnTo>
                  <a:lnTo>
                    <a:pt x="230" y="2243"/>
                  </a:lnTo>
                  <a:close/>
                  <a:moveTo>
                    <a:pt x="204" y="2313"/>
                  </a:moveTo>
                  <a:lnTo>
                    <a:pt x="218" y="2278"/>
                  </a:lnTo>
                  <a:lnTo>
                    <a:pt x="199" y="2271"/>
                  </a:lnTo>
                  <a:lnTo>
                    <a:pt x="187" y="2306"/>
                  </a:lnTo>
                  <a:lnTo>
                    <a:pt x="204" y="2313"/>
                  </a:lnTo>
                  <a:close/>
                  <a:moveTo>
                    <a:pt x="178" y="2384"/>
                  </a:moveTo>
                  <a:lnTo>
                    <a:pt x="190" y="2349"/>
                  </a:lnTo>
                  <a:lnTo>
                    <a:pt x="173" y="2342"/>
                  </a:lnTo>
                  <a:lnTo>
                    <a:pt x="159" y="2377"/>
                  </a:lnTo>
                  <a:lnTo>
                    <a:pt x="178" y="2384"/>
                  </a:lnTo>
                  <a:close/>
                  <a:moveTo>
                    <a:pt x="152" y="2455"/>
                  </a:moveTo>
                  <a:lnTo>
                    <a:pt x="164" y="2420"/>
                  </a:lnTo>
                  <a:lnTo>
                    <a:pt x="147" y="2413"/>
                  </a:lnTo>
                  <a:lnTo>
                    <a:pt x="133" y="2448"/>
                  </a:lnTo>
                  <a:lnTo>
                    <a:pt x="152" y="2455"/>
                  </a:lnTo>
                  <a:close/>
                  <a:moveTo>
                    <a:pt x="126" y="2526"/>
                  </a:moveTo>
                  <a:lnTo>
                    <a:pt x="138" y="2491"/>
                  </a:lnTo>
                  <a:lnTo>
                    <a:pt x="121" y="2484"/>
                  </a:lnTo>
                  <a:lnTo>
                    <a:pt x="107" y="2519"/>
                  </a:lnTo>
                  <a:lnTo>
                    <a:pt x="126" y="2526"/>
                  </a:lnTo>
                  <a:close/>
                  <a:moveTo>
                    <a:pt x="97" y="2597"/>
                  </a:moveTo>
                  <a:lnTo>
                    <a:pt x="112" y="2562"/>
                  </a:lnTo>
                  <a:lnTo>
                    <a:pt x="93" y="2555"/>
                  </a:lnTo>
                  <a:lnTo>
                    <a:pt x="81" y="2590"/>
                  </a:lnTo>
                  <a:lnTo>
                    <a:pt x="97" y="2597"/>
                  </a:lnTo>
                  <a:close/>
                  <a:moveTo>
                    <a:pt x="71" y="2668"/>
                  </a:moveTo>
                  <a:lnTo>
                    <a:pt x="86" y="2633"/>
                  </a:lnTo>
                  <a:lnTo>
                    <a:pt x="67" y="2626"/>
                  </a:lnTo>
                  <a:lnTo>
                    <a:pt x="55" y="2661"/>
                  </a:lnTo>
                  <a:lnTo>
                    <a:pt x="71" y="2668"/>
                  </a:lnTo>
                  <a:close/>
                  <a:moveTo>
                    <a:pt x="45" y="2739"/>
                  </a:moveTo>
                  <a:lnTo>
                    <a:pt x="60" y="2704"/>
                  </a:lnTo>
                  <a:lnTo>
                    <a:pt x="41" y="2697"/>
                  </a:lnTo>
                  <a:lnTo>
                    <a:pt x="29" y="2732"/>
                  </a:lnTo>
                  <a:lnTo>
                    <a:pt x="45" y="2739"/>
                  </a:lnTo>
                  <a:close/>
                  <a:moveTo>
                    <a:pt x="19" y="2810"/>
                  </a:moveTo>
                  <a:lnTo>
                    <a:pt x="31" y="2775"/>
                  </a:lnTo>
                  <a:lnTo>
                    <a:pt x="15" y="2768"/>
                  </a:lnTo>
                  <a:lnTo>
                    <a:pt x="0" y="2803"/>
                  </a:lnTo>
                  <a:lnTo>
                    <a:pt x="19" y="281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noEditPoints="1"/>
            </p:cNvSpPr>
            <p:nvPr/>
          </p:nvSpPr>
          <p:spPr bwMode="auto">
            <a:xfrm>
              <a:off x="3969053" y="2746268"/>
              <a:ext cx="2131391" cy="1510043"/>
            </a:xfrm>
            <a:custGeom>
              <a:avLst/>
              <a:gdLst>
                <a:gd name="T0" fmla="*/ 106 w 2878"/>
                <a:gd name="T1" fmla="*/ 1977 h 2039"/>
                <a:gd name="T2" fmla="*/ 142 w 2878"/>
                <a:gd name="T3" fmla="*/ 1966 h 2039"/>
                <a:gd name="T4" fmla="*/ 220 w 2878"/>
                <a:gd name="T5" fmla="*/ 1954 h 2039"/>
                <a:gd name="T6" fmla="*/ 324 w 2878"/>
                <a:gd name="T7" fmla="*/ 1914 h 2039"/>
                <a:gd name="T8" fmla="*/ 388 w 2878"/>
                <a:gd name="T9" fmla="*/ 1866 h 2039"/>
                <a:gd name="T10" fmla="*/ 530 w 2878"/>
                <a:gd name="T11" fmla="*/ 1812 h 2039"/>
                <a:gd name="T12" fmla="*/ 563 w 2878"/>
                <a:gd name="T13" fmla="*/ 1798 h 2039"/>
                <a:gd name="T14" fmla="*/ 641 w 2878"/>
                <a:gd name="T15" fmla="*/ 1788 h 2039"/>
                <a:gd name="T16" fmla="*/ 747 w 2878"/>
                <a:gd name="T17" fmla="*/ 1746 h 2039"/>
                <a:gd name="T18" fmla="*/ 811 w 2878"/>
                <a:gd name="T19" fmla="*/ 1701 h 2039"/>
                <a:gd name="T20" fmla="*/ 951 w 2878"/>
                <a:gd name="T21" fmla="*/ 1644 h 2039"/>
                <a:gd name="T22" fmla="*/ 986 w 2878"/>
                <a:gd name="T23" fmla="*/ 1632 h 2039"/>
                <a:gd name="T24" fmla="*/ 1064 w 2878"/>
                <a:gd name="T25" fmla="*/ 1620 h 2039"/>
                <a:gd name="T26" fmla="*/ 1168 w 2878"/>
                <a:gd name="T27" fmla="*/ 1580 h 2039"/>
                <a:gd name="T28" fmla="*/ 1232 w 2878"/>
                <a:gd name="T29" fmla="*/ 1533 h 2039"/>
                <a:gd name="T30" fmla="*/ 1374 w 2878"/>
                <a:gd name="T31" fmla="*/ 1478 h 2039"/>
                <a:gd name="T32" fmla="*/ 1409 w 2878"/>
                <a:gd name="T33" fmla="*/ 1464 h 2039"/>
                <a:gd name="T34" fmla="*/ 1485 w 2878"/>
                <a:gd name="T35" fmla="*/ 1455 h 2039"/>
                <a:gd name="T36" fmla="*/ 1591 w 2878"/>
                <a:gd name="T37" fmla="*/ 1412 h 2039"/>
                <a:gd name="T38" fmla="*/ 1655 w 2878"/>
                <a:gd name="T39" fmla="*/ 1367 h 2039"/>
                <a:gd name="T40" fmla="*/ 1795 w 2878"/>
                <a:gd name="T41" fmla="*/ 1310 h 2039"/>
                <a:gd name="T42" fmla="*/ 1830 w 2878"/>
                <a:gd name="T43" fmla="*/ 1299 h 2039"/>
                <a:gd name="T44" fmla="*/ 1908 w 2878"/>
                <a:gd name="T45" fmla="*/ 1287 h 2039"/>
                <a:gd name="T46" fmla="*/ 2015 w 2878"/>
                <a:gd name="T47" fmla="*/ 1247 h 2039"/>
                <a:gd name="T48" fmla="*/ 2076 w 2878"/>
                <a:gd name="T49" fmla="*/ 1199 h 2039"/>
                <a:gd name="T50" fmla="*/ 2218 w 2878"/>
                <a:gd name="T51" fmla="*/ 1145 h 2039"/>
                <a:gd name="T52" fmla="*/ 2254 w 2878"/>
                <a:gd name="T53" fmla="*/ 1131 h 2039"/>
                <a:gd name="T54" fmla="*/ 2329 w 2878"/>
                <a:gd name="T55" fmla="*/ 1121 h 2039"/>
                <a:gd name="T56" fmla="*/ 2436 w 2878"/>
                <a:gd name="T57" fmla="*/ 1079 h 2039"/>
                <a:gd name="T58" fmla="*/ 2500 w 2878"/>
                <a:gd name="T59" fmla="*/ 1034 h 2039"/>
                <a:gd name="T60" fmla="*/ 2639 w 2878"/>
                <a:gd name="T61" fmla="*/ 977 h 2039"/>
                <a:gd name="T62" fmla="*/ 2675 w 2878"/>
                <a:gd name="T63" fmla="*/ 965 h 2039"/>
                <a:gd name="T64" fmla="*/ 2753 w 2878"/>
                <a:gd name="T65" fmla="*/ 953 h 2039"/>
                <a:gd name="T66" fmla="*/ 2850 w 2878"/>
                <a:gd name="T67" fmla="*/ 894 h 2039"/>
                <a:gd name="T68" fmla="*/ 2781 w 2878"/>
                <a:gd name="T69" fmla="*/ 878 h 2039"/>
                <a:gd name="T70" fmla="*/ 2748 w 2878"/>
                <a:gd name="T71" fmla="*/ 861 h 2039"/>
                <a:gd name="T72" fmla="*/ 2686 w 2878"/>
                <a:gd name="T73" fmla="*/ 811 h 2039"/>
                <a:gd name="T74" fmla="*/ 2585 w 2878"/>
                <a:gd name="T75" fmla="*/ 762 h 2039"/>
                <a:gd name="T76" fmla="*/ 2509 w 2878"/>
                <a:gd name="T77" fmla="*/ 745 h 2039"/>
                <a:gd name="T78" fmla="*/ 2372 w 2878"/>
                <a:gd name="T79" fmla="*/ 679 h 2039"/>
                <a:gd name="T80" fmla="*/ 2339 w 2878"/>
                <a:gd name="T81" fmla="*/ 662 h 2039"/>
                <a:gd name="T82" fmla="*/ 2280 w 2878"/>
                <a:gd name="T83" fmla="*/ 613 h 2039"/>
                <a:gd name="T84" fmla="*/ 2178 w 2878"/>
                <a:gd name="T85" fmla="*/ 563 h 2039"/>
                <a:gd name="T86" fmla="*/ 2100 w 2878"/>
                <a:gd name="T87" fmla="*/ 547 h 2039"/>
                <a:gd name="T88" fmla="*/ 1965 w 2878"/>
                <a:gd name="T89" fmla="*/ 480 h 2039"/>
                <a:gd name="T90" fmla="*/ 1930 w 2878"/>
                <a:gd name="T91" fmla="*/ 464 h 2039"/>
                <a:gd name="T92" fmla="*/ 1871 w 2878"/>
                <a:gd name="T93" fmla="*/ 414 h 2039"/>
                <a:gd name="T94" fmla="*/ 1769 w 2878"/>
                <a:gd name="T95" fmla="*/ 364 h 2039"/>
                <a:gd name="T96" fmla="*/ 1693 w 2878"/>
                <a:gd name="T97" fmla="*/ 348 h 2039"/>
                <a:gd name="T98" fmla="*/ 1556 w 2878"/>
                <a:gd name="T99" fmla="*/ 282 h 2039"/>
                <a:gd name="T100" fmla="*/ 1523 w 2878"/>
                <a:gd name="T101" fmla="*/ 265 h 2039"/>
                <a:gd name="T102" fmla="*/ 1461 w 2878"/>
                <a:gd name="T103" fmla="*/ 215 h 2039"/>
                <a:gd name="T104" fmla="*/ 1360 w 2878"/>
                <a:gd name="T105" fmla="*/ 166 h 2039"/>
                <a:gd name="T106" fmla="*/ 1284 w 2878"/>
                <a:gd name="T107" fmla="*/ 149 h 2039"/>
                <a:gd name="T108" fmla="*/ 1147 w 2878"/>
                <a:gd name="T109" fmla="*/ 83 h 2039"/>
                <a:gd name="T110" fmla="*/ 1114 w 2878"/>
                <a:gd name="T111" fmla="*/ 66 h 2039"/>
                <a:gd name="T112" fmla="*/ 1055 w 2878"/>
                <a:gd name="T113" fmla="*/ 17 h 2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78" h="2039">
                  <a:moveTo>
                    <a:pt x="35" y="2006"/>
                  </a:moveTo>
                  <a:lnTo>
                    <a:pt x="0" y="2020"/>
                  </a:lnTo>
                  <a:lnTo>
                    <a:pt x="7" y="2039"/>
                  </a:lnTo>
                  <a:lnTo>
                    <a:pt x="43" y="2025"/>
                  </a:lnTo>
                  <a:lnTo>
                    <a:pt x="35" y="2006"/>
                  </a:lnTo>
                  <a:close/>
                  <a:moveTo>
                    <a:pt x="106" y="1977"/>
                  </a:moveTo>
                  <a:lnTo>
                    <a:pt x="71" y="1992"/>
                  </a:lnTo>
                  <a:lnTo>
                    <a:pt x="78" y="2011"/>
                  </a:lnTo>
                  <a:lnTo>
                    <a:pt x="113" y="1996"/>
                  </a:lnTo>
                  <a:lnTo>
                    <a:pt x="106" y="1977"/>
                  </a:lnTo>
                  <a:close/>
                  <a:moveTo>
                    <a:pt x="177" y="1951"/>
                  </a:moveTo>
                  <a:lnTo>
                    <a:pt x="142" y="1966"/>
                  </a:lnTo>
                  <a:lnTo>
                    <a:pt x="149" y="1982"/>
                  </a:lnTo>
                  <a:lnTo>
                    <a:pt x="184" y="1968"/>
                  </a:lnTo>
                  <a:lnTo>
                    <a:pt x="177" y="1951"/>
                  </a:lnTo>
                  <a:close/>
                  <a:moveTo>
                    <a:pt x="248" y="1923"/>
                  </a:moveTo>
                  <a:lnTo>
                    <a:pt x="213" y="1937"/>
                  </a:lnTo>
                  <a:lnTo>
                    <a:pt x="220" y="1954"/>
                  </a:lnTo>
                  <a:lnTo>
                    <a:pt x="253" y="1940"/>
                  </a:lnTo>
                  <a:lnTo>
                    <a:pt x="248" y="1923"/>
                  </a:lnTo>
                  <a:close/>
                  <a:moveTo>
                    <a:pt x="317" y="1895"/>
                  </a:moveTo>
                  <a:lnTo>
                    <a:pt x="281" y="1909"/>
                  </a:lnTo>
                  <a:lnTo>
                    <a:pt x="288" y="1928"/>
                  </a:lnTo>
                  <a:lnTo>
                    <a:pt x="324" y="1914"/>
                  </a:lnTo>
                  <a:lnTo>
                    <a:pt x="317" y="1895"/>
                  </a:lnTo>
                  <a:close/>
                  <a:moveTo>
                    <a:pt x="388" y="1866"/>
                  </a:moveTo>
                  <a:lnTo>
                    <a:pt x="352" y="1880"/>
                  </a:lnTo>
                  <a:lnTo>
                    <a:pt x="359" y="1899"/>
                  </a:lnTo>
                  <a:lnTo>
                    <a:pt x="395" y="1885"/>
                  </a:lnTo>
                  <a:lnTo>
                    <a:pt x="388" y="1866"/>
                  </a:lnTo>
                  <a:close/>
                  <a:moveTo>
                    <a:pt x="459" y="1840"/>
                  </a:moveTo>
                  <a:lnTo>
                    <a:pt x="423" y="1854"/>
                  </a:lnTo>
                  <a:lnTo>
                    <a:pt x="430" y="1871"/>
                  </a:lnTo>
                  <a:lnTo>
                    <a:pt x="466" y="1857"/>
                  </a:lnTo>
                  <a:lnTo>
                    <a:pt x="459" y="1840"/>
                  </a:lnTo>
                  <a:close/>
                  <a:moveTo>
                    <a:pt x="530" y="1812"/>
                  </a:moveTo>
                  <a:lnTo>
                    <a:pt x="494" y="1826"/>
                  </a:lnTo>
                  <a:lnTo>
                    <a:pt x="501" y="1843"/>
                  </a:lnTo>
                  <a:lnTo>
                    <a:pt x="537" y="1828"/>
                  </a:lnTo>
                  <a:lnTo>
                    <a:pt x="530" y="1812"/>
                  </a:lnTo>
                  <a:close/>
                  <a:moveTo>
                    <a:pt x="598" y="1784"/>
                  </a:moveTo>
                  <a:lnTo>
                    <a:pt x="563" y="1798"/>
                  </a:lnTo>
                  <a:lnTo>
                    <a:pt x="570" y="1817"/>
                  </a:lnTo>
                  <a:lnTo>
                    <a:pt x="605" y="1802"/>
                  </a:lnTo>
                  <a:lnTo>
                    <a:pt x="598" y="1784"/>
                  </a:lnTo>
                  <a:close/>
                  <a:moveTo>
                    <a:pt x="669" y="1755"/>
                  </a:moveTo>
                  <a:lnTo>
                    <a:pt x="634" y="1769"/>
                  </a:lnTo>
                  <a:lnTo>
                    <a:pt x="641" y="1788"/>
                  </a:lnTo>
                  <a:lnTo>
                    <a:pt x="676" y="1774"/>
                  </a:lnTo>
                  <a:lnTo>
                    <a:pt x="669" y="1755"/>
                  </a:lnTo>
                  <a:close/>
                  <a:moveTo>
                    <a:pt x="740" y="1729"/>
                  </a:moveTo>
                  <a:lnTo>
                    <a:pt x="705" y="1743"/>
                  </a:lnTo>
                  <a:lnTo>
                    <a:pt x="712" y="1760"/>
                  </a:lnTo>
                  <a:lnTo>
                    <a:pt x="747" y="1746"/>
                  </a:lnTo>
                  <a:lnTo>
                    <a:pt x="740" y="1729"/>
                  </a:lnTo>
                  <a:close/>
                  <a:moveTo>
                    <a:pt x="811" y="1701"/>
                  </a:moveTo>
                  <a:lnTo>
                    <a:pt x="776" y="1715"/>
                  </a:lnTo>
                  <a:lnTo>
                    <a:pt x="783" y="1731"/>
                  </a:lnTo>
                  <a:lnTo>
                    <a:pt x="818" y="1717"/>
                  </a:lnTo>
                  <a:lnTo>
                    <a:pt x="811" y="1701"/>
                  </a:lnTo>
                  <a:close/>
                  <a:moveTo>
                    <a:pt x="880" y="1672"/>
                  </a:moveTo>
                  <a:lnTo>
                    <a:pt x="847" y="1687"/>
                  </a:lnTo>
                  <a:lnTo>
                    <a:pt x="851" y="1705"/>
                  </a:lnTo>
                  <a:lnTo>
                    <a:pt x="887" y="1691"/>
                  </a:lnTo>
                  <a:lnTo>
                    <a:pt x="880" y="1672"/>
                  </a:lnTo>
                  <a:close/>
                  <a:moveTo>
                    <a:pt x="951" y="1644"/>
                  </a:moveTo>
                  <a:lnTo>
                    <a:pt x="915" y="1658"/>
                  </a:lnTo>
                  <a:lnTo>
                    <a:pt x="922" y="1677"/>
                  </a:lnTo>
                  <a:lnTo>
                    <a:pt x="958" y="1663"/>
                  </a:lnTo>
                  <a:lnTo>
                    <a:pt x="951" y="1644"/>
                  </a:lnTo>
                  <a:close/>
                  <a:moveTo>
                    <a:pt x="1022" y="1618"/>
                  </a:moveTo>
                  <a:lnTo>
                    <a:pt x="986" y="1632"/>
                  </a:lnTo>
                  <a:lnTo>
                    <a:pt x="993" y="1649"/>
                  </a:lnTo>
                  <a:lnTo>
                    <a:pt x="1029" y="1635"/>
                  </a:lnTo>
                  <a:lnTo>
                    <a:pt x="1022" y="1618"/>
                  </a:lnTo>
                  <a:close/>
                  <a:moveTo>
                    <a:pt x="1092" y="1590"/>
                  </a:moveTo>
                  <a:lnTo>
                    <a:pt x="1057" y="1604"/>
                  </a:lnTo>
                  <a:lnTo>
                    <a:pt x="1064" y="1620"/>
                  </a:lnTo>
                  <a:lnTo>
                    <a:pt x="1100" y="1606"/>
                  </a:lnTo>
                  <a:lnTo>
                    <a:pt x="1092" y="1590"/>
                  </a:lnTo>
                  <a:close/>
                  <a:moveTo>
                    <a:pt x="1161" y="1561"/>
                  </a:moveTo>
                  <a:lnTo>
                    <a:pt x="1128" y="1575"/>
                  </a:lnTo>
                  <a:lnTo>
                    <a:pt x="1133" y="1592"/>
                  </a:lnTo>
                  <a:lnTo>
                    <a:pt x="1168" y="1580"/>
                  </a:lnTo>
                  <a:lnTo>
                    <a:pt x="1161" y="1561"/>
                  </a:lnTo>
                  <a:close/>
                  <a:moveTo>
                    <a:pt x="1232" y="1533"/>
                  </a:moveTo>
                  <a:lnTo>
                    <a:pt x="1197" y="1547"/>
                  </a:lnTo>
                  <a:lnTo>
                    <a:pt x="1204" y="1566"/>
                  </a:lnTo>
                  <a:lnTo>
                    <a:pt x="1239" y="1552"/>
                  </a:lnTo>
                  <a:lnTo>
                    <a:pt x="1232" y="1533"/>
                  </a:lnTo>
                  <a:close/>
                  <a:moveTo>
                    <a:pt x="1303" y="1507"/>
                  </a:moveTo>
                  <a:lnTo>
                    <a:pt x="1267" y="1521"/>
                  </a:lnTo>
                  <a:lnTo>
                    <a:pt x="1275" y="1538"/>
                  </a:lnTo>
                  <a:lnTo>
                    <a:pt x="1310" y="1523"/>
                  </a:lnTo>
                  <a:lnTo>
                    <a:pt x="1303" y="1507"/>
                  </a:lnTo>
                  <a:close/>
                  <a:moveTo>
                    <a:pt x="1374" y="1478"/>
                  </a:moveTo>
                  <a:lnTo>
                    <a:pt x="1338" y="1493"/>
                  </a:lnTo>
                  <a:lnTo>
                    <a:pt x="1346" y="1509"/>
                  </a:lnTo>
                  <a:lnTo>
                    <a:pt x="1381" y="1495"/>
                  </a:lnTo>
                  <a:lnTo>
                    <a:pt x="1374" y="1478"/>
                  </a:lnTo>
                  <a:close/>
                  <a:moveTo>
                    <a:pt x="1442" y="1450"/>
                  </a:moveTo>
                  <a:lnTo>
                    <a:pt x="1409" y="1464"/>
                  </a:lnTo>
                  <a:lnTo>
                    <a:pt x="1416" y="1481"/>
                  </a:lnTo>
                  <a:lnTo>
                    <a:pt x="1450" y="1469"/>
                  </a:lnTo>
                  <a:lnTo>
                    <a:pt x="1442" y="1450"/>
                  </a:lnTo>
                  <a:close/>
                  <a:moveTo>
                    <a:pt x="1513" y="1422"/>
                  </a:moveTo>
                  <a:lnTo>
                    <a:pt x="1478" y="1436"/>
                  </a:lnTo>
                  <a:lnTo>
                    <a:pt x="1485" y="1455"/>
                  </a:lnTo>
                  <a:lnTo>
                    <a:pt x="1521" y="1441"/>
                  </a:lnTo>
                  <a:lnTo>
                    <a:pt x="1513" y="1422"/>
                  </a:lnTo>
                  <a:close/>
                  <a:moveTo>
                    <a:pt x="1584" y="1396"/>
                  </a:moveTo>
                  <a:lnTo>
                    <a:pt x="1549" y="1410"/>
                  </a:lnTo>
                  <a:lnTo>
                    <a:pt x="1556" y="1426"/>
                  </a:lnTo>
                  <a:lnTo>
                    <a:pt x="1591" y="1412"/>
                  </a:lnTo>
                  <a:lnTo>
                    <a:pt x="1584" y="1396"/>
                  </a:lnTo>
                  <a:close/>
                  <a:moveTo>
                    <a:pt x="1655" y="1367"/>
                  </a:moveTo>
                  <a:lnTo>
                    <a:pt x="1620" y="1381"/>
                  </a:lnTo>
                  <a:lnTo>
                    <a:pt x="1627" y="1398"/>
                  </a:lnTo>
                  <a:lnTo>
                    <a:pt x="1662" y="1384"/>
                  </a:lnTo>
                  <a:lnTo>
                    <a:pt x="1655" y="1367"/>
                  </a:lnTo>
                  <a:close/>
                  <a:moveTo>
                    <a:pt x="1726" y="1339"/>
                  </a:moveTo>
                  <a:lnTo>
                    <a:pt x="1691" y="1353"/>
                  </a:lnTo>
                  <a:lnTo>
                    <a:pt x="1698" y="1370"/>
                  </a:lnTo>
                  <a:lnTo>
                    <a:pt x="1731" y="1358"/>
                  </a:lnTo>
                  <a:lnTo>
                    <a:pt x="1726" y="1339"/>
                  </a:lnTo>
                  <a:close/>
                  <a:moveTo>
                    <a:pt x="1795" y="1310"/>
                  </a:moveTo>
                  <a:lnTo>
                    <a:pt x="1759" y="1325"/>
                  </a:lnTo>
                  <a:lnTo>
                    <a:pt x="1766" y="1344"/>
                  </a:lnTo>
                  <a:lnTo>
                    <a:pt x="1802" y="1329"/>
                  </a:lnTo>
                  <a:lnTo>
                    <a:pt x="1795" y="1310"/>
                  </a:lnTo>
                  <a:close/>
                  <a:moveTo>
                    <a:pt x="1866" y="1284"/>
                  </a:moveTo>
                  <a:lnTo>
                    <a:pt x="1830" y="1299"/>
                  </a:lnTo>
                  <a:lnTo>
                    <a:pt x="1837" y="1315"/>
                  </a:lnTo>
                  <a:lnTo>
                    <a:pt x="1873" y="1301"/>
                  </a:lnTo>
                  <a:lnTo>
                    <a:pt x="1866" y="1284"/>
                  </a:lnTo>
                  <a:close/>
                  <a:moveTo>
                    <a:pt x="1937" y="1256"/>
                  </a:moveTo>
                  <a:lnTo>
                    <a:pt x="1901" y="1270"/>
                  </a:lnTo>
                  <a:lnTo>
                    <a:pt x="1908" y="1287"/>
                  </a:lnTo>
                  <a:lnTo>
                    <a:pt x="1944" y="1273"/>
                  </a:lnTo>
                  <a:lnTo>
                    <a:pt x="1937" y="1256"/>
                  </a:lnTo>
                  <a:close/>
                  <a:moveTo>
                    <a:pt x="2008" y="1228"/>
                  </a:moveTo>
                  <a:lnTo>
                    <a:pt x="1972" y="1242"/>
                  </a:lnTo>
                  <a:lnTo>
                    <a:pt x="1979" y="1258"/>
                  </a:lnTo>
                  <a:lnTo>
                    <a:pt x="2015" y="1247"/>
                  </a:lnTo>
                  <a:lnTo>
                    <a:pt x="2008" y="1228"/>
                  </a:lnTo>
                  <a:close/>
                  <a:moveTo>
                    <a:pt x="2076" y="1199"/>
                  </a:moveTo>
                  <a:lnTo>
                    <a:pt x="2041" y="1214"/>
                  </a:lnTo>
                  <a:lnTo>
                    <a:pt x="2048" y="1232"/>
                  </a:lnTo>
                  <a:lnTo>
                    <a:pt x="2083" y="1218"/>
                  </a:lnTo>
                  <a:lnTo>
                    <a:pt x="2076" y="1199"/>
                  </a:lnTo>
                  <a:close/>
                  <a:moveTo>
                    <a:pt x="2147" y="1173"/>
                  </a:moveTo>
                  <a:lnTo>
                    <a:pt x="2112" y="1187"/>
                  </a:lnTo>
                  <a:lnTo>
                    <a:pt x="2119" y="1204"/>
                  </a:lnTo>
                  <a:lnTo>
                    <a:pt x="2154" y="1190"/>
                  </a:lnTo>
                  <a:lnTo>
                    <a:pt x="2147" y="1173"/>
                  </a:lnTo>
                  <a:close/>
                  <a:moveTo>
                    <a:pt x="2218" y="1145"/>
                  </a:moveTo>
                  <a:lnTo>
                    <a:pt x="2183" y="1159"/>
                  </a:lnTo>
                  <a:lnTo>
                    <a:pt x="2190" y="1176"/>
                  </a:lnTo>
                  <a:lnTo>
                    <a:pt x="2225" y="1161"/>
                  </a:lnTo>
                  <a:lnTo>
                    <a:pt x="2218" y="1145"/>
                  </a:lnTo>
                  <a:close/>
                  <a:moveTo>
                    <a:pt x="2289" y="1117"/>
                  </a:moveTo>
                  <a:lnTo>
                    <a:pt x="2254" y="1131"/>
                  </a:lnTo>
                  <a:lnTo>
                    <a:pt x="2261" y="1147"/>
                  </a:lnTo>
                  <a:lnTo>
                    <a:pt x="2296" y="1135"/>
                  </a:lnTo>
                  <a:lnTo>
                    <a:pt x="2289" y="1117"/>
                  </a:lnTo>
                  <a:close/>
                  <a:moveTo>
                    <a:pt x="2358" y="1088"/>
                  </a:moveTo>
                  <a:lnTo>
                    <a:pt x="2325" y="1102"/>
                  </a:lnTo>
                  <a:lnTo>
                    <a:pt x="2329" y="1121"/>
                  </a:lnTo>
                  <a:lnTo>
                    <a:pt x="2365" y="1107"/>
                  </a:lnTo>
                  <a:lnTo>
                    <a:pt x="2358" y="1088"/>
                  </a:lnTo>
                  <a:close/>
                  <a:moveTo>
                    <a:pt x="2429" y="1062"/>
                  </a:moveTo>
                  <a:lnTo>
                    <a:pt x="2393" y="1076"/>
                  </a:lnTo>
                  <a:lnTo>
                    <a:pt x="2400" y="1093"/>
                  </a:lnTo>
                  <a:lnTo>
                    <a:pt x="2436" y="1079"/>
                  </a:lnTo>
                  <a:lnTo>
                    <a:pt x="2429" y="1062"/>
                  </a:lnTo>
                  <a:close/>
                  <a:moveTo>
                    <a:pt x="2500" y="1034"/>
                  </a:moveTo>
                  <a:lnTo>
                    <a:pt x="2464" y="1048"/>
                  </a:lnTo>
                  <a:lnTo>
                    <a:pt x="2471" y="1064"/>
                  </a:lnTo>
                  <a:lnTo>
                    <a:pt x="2507" y="1050"/>
                  </a:lnTo>
                  <a:lnTo>
                    <a:pt x="2500" y="1034"/>
                  </a:lnTo>
                  <a:close/>
                  <a:moveTo>
                    <a:pt x="2570" y="1005"/>
                  </a:moveTo>
                  <a:lnTo>
                    <a:pt x="2535" y="1020"/>
                  </a:lnTo>
                  <a:lnTo>
                    <a:pt x="2542" y="1036"/>
                  </a:lnTo>
                  <a:lnTo>
                    <a:pt x="2578" y="1024"/>
                  </a:lnTo>
                  <a:lnTo>
                    <a:pt x="2570" y="1005"/>
                  </a:lnTo>
                  <a:close/>
                  <a:moveTo>
                    <a:pt x="2639" y="977"/>
                  </a:moveTo>
                  <a:lnTo>
                    <a:pt x="2606" y="991"/>
                  </a:lnTo>
                  <a:lnTo>
                    <a:pt x="2613" y="1010"/>
                  </a:lnTo>
                  <a:lnTo>
                    <a:pt x="2646" y="996"/>
                  </a:lnTo>
                  <a:lnTo>
                    <a:pt x="2639" y="977"/>
                  </a:lnTo>
                  <a:close/>
                  <a:moveTo>
                    <a:pt x="2710" y="951"/>
                  </a:moveTo>
                  <a:lnTo>
                    <a:pt x="2675" y="965"/>
                  </a:lnTo>
                  <a:lnTo>
                    <a:pt x="2682" y="982"/>
                  </a:lnTo>
                  <a:lnTo>
                    <a:pt x="2717" y="968"/>
                  </a:lnTo>
                  <a:lnTo>
                    <a:pt x="2710" y="951"/>
                  </a:lnTo>
                  <a:close/>
                  <a:moveTo>
                    <a:pt x="2781" y="923"/>
                  </a:moveTo>
                  <a:lnTo>
                    <a:pt x="2745" y="937"/>
                  </a:lnTo>
                  <a:lnTo>
                    <a:pt x="2753" y="953"/>
                  </a:lnTo>
                  <a:lnTo>
                    <a:pt x="2788" y="939"/>
                  </a:lnTo>
                  <a:lnTo>
                    <a:pt x="2781" y="923"/>
                  </a:lnTo>
                  <a:close/>
                  <a:moveTo>
                    <a:pt x="2850" y="911"/>
                  </a:moveTo>
                  <a:lnTo>
                    <a:pt x="2850" y="913"/>
                  </a:lnTo>
                  <a:lnTo>
                    <a:pt x="2854" y="904"/>
                  </a:lnTo>
                  <a:lnTo>
                    <a:pt x="2850" y="894"/>
                  </a:lnTo>
                  <a:lnTo>
                    <a:pt x="2816" y="908"/>
                  </a:lnTo>
                  <a:lnTo>
                    <a:pt x="2824" y="925"/>
                  </a:lnTo>
                  <a:lnTo>
                    <a:pt x="2878" y="904"/>
                  </a:lnTo>
                  <a:lnTo>
                    <a:pt x="2857" y="894"/>
                  </a:lnTo>
                  <a:lnTo>
                    <a:pt x="2850" y="911"/>
                  </a:lnTo>
                  <a:close/>
                  <a:moveTo>
                    <a:pt x="2781" y="878"/>
                  </a:moveTo>
                  <a:lnTo>
                    <a:pt x="2814" y="894"/>
                  </a:lnTo>
                  <a:lnTo>
                    <a:pt x="2824" y="878"/>
                  </a:lnTo>
                  <a:lnTo>
                    <a:pt x="2790" y="861"/>
                  </a:lnTo>
                  <a:lnTo>
                    <a:pt x="2781" y="878"/>
                  </a:lnTo>
                  <a:close/>
                  <a:moveTo>
                    <a:pt x="2712" y="845"/>
                  </a:moveTo>
                  <a:lnTo>
                    <a:pt x="2748" y="861"/>
                  </a:lnTo>
                  <a:lnTo>
                    <a:pt x="2755" y="845"/>
                  </a:lnTo>
                  <a:lnTo>
                    <a:pt x="2722" y="828"/>
                  </a:lnTo>
                  <a:lnTo>
                    <a:pt x="2712" y="845"/>
                  </a:lnTo>
                  <a:close/>
                  <a:moveTo>
                    <a:pt x="2644" y="811"/>
                  </a:moveTo>
                  <a:lnTo>
                    <a:pt x="2679" y="828"/>
                  </a:lnTo>
                  <a:lnTo>
                    <a:pt x="2686" y="811"/>
                  </a:lnTo>
                  <a:lnTo>
                    <a:pt x="2653" y="795"/>
                  </a:lnTo>
                  <a:lnTo>
                    <a:pt x="2644" y="811"/>
                  </a:lnTo>
                  <a:close/>
                  <a:moveTo>
                    <a:pt x="2578" y="778"/>
                  </a:moveTo>
                  <a:lnTo>
                    <a:pt x="2611" y="795"/>
                  </a:lnTo>
                  <a:lnTo>
                    <a:pt x="2620" y="778"/>
                  </a:lnTo>
                  <a:lnTo>
                    <a:pt x="2585" y="762"/>
                  </a:lnTo>
                  <a:lnTo>
                    <a:pt x="2578" y="778"/>
                  </a:lnTo>
                  <a:close/>
                  <a:moveTo>
                    <a:pt x="2509" y="745"/>
                  </a:moveTo>
                  <a:lnTo>
                    <a:pt x="2542" y="762"/>
                  </a:lnTo>
                  <a:lnTo>
                    <a:pt x="2552" y="745"/>
                  </a:lnTo>
                  <a:lnTo>
                    <a:pt x="2516" y="729"/>
                  </a:lnTo>
                  <a:lnTo>
                    <a:pt x="2509" y="745"/>
                  </a:lnTo>
                  <a:close/>
                  <a:moveTo>
                    <a:pt x="2440" y="712"/>
                  </a:moveTo>
                  <a:lnTo>
                    <a:pt x="2476" y="729"/>
                  </a:lnTo>
                  <a:lnTo>
                    <a:pt x="2483" y="712"/>
                  </a:lnTo>
                  <a:lnTo>
                    <a:pt x="2450" y="696"/>
                  </a:lnTo>
                  <a:lnTo>
                    <a:pt x="2440" y="712"/>
                  </a:lnTo>
                  <a:close/>
                  <a:moveTo>
                    <a:pt x="2372" y="679"/>
                  </a:moveTo>
                  <a:lnTo>
                    <a:pt x="2407" y="696"/>
                  </a:lnTo>
                  <a:lnTo>
                    <a:pt x="2414" y="679"/>
                  </a:lnTo>
                  <a:lnTo>
                    <a:pt x="2381" y="662"/>
                  </a:lnTo>
                  <a:lnTo>
                    <a:pt x="2372" y="679"/>
                  </a:lnTo>
                  <a:close/>
                  <a:moveTo>
                    <a:pt x="2306" y="646"/>
                  </a:moveTo>
                  <a:lnTo>
                    <a:pt x="2339" y="662"/>
                  </a:lnTo>
                  <a:lnTo>
                    <a:pt x="2346" y="646"/>
                  </a:lnTo>
                  <a:lnTo>
                    <a:pt x="2313" y="629"/>
                  </a:lnTo>
                  <a:lnTo>
                    <a:pt x="2306" y="646"/>
                  </a:lnTo>
                  <a:close/>
                  <a:moveTo>
                    <a:pt x="2237" y="613"/>
                  </a:moveTo>
                  <a:lnTo>
                    <a:pt x="2270" y="629"/>
                  </a:lnTo>
                  <a:lnTo>
                    <a:pt x="2280" y="613"/>
                  </a:lnTo>
                  <a:lnTo>
                    <a:pt x="2244" y="596"/>
                  </a:lnTo>
                  <a:lnTo>
                    <a:pt x="2237" y="613"/>
                  </a:lnTo>
                  <a:close/>
                  <a:moveTo>
                    <a:pt x="2168" y="580"/>
                  </a:moveTo>
                  <a:lnTo>
                    <a:pt x="2202" y="596"/>
                  </a:lnTo>
                  <a:lnTo>
                    <a:pt x="2211" y="580"/>
                  </a:lnTo>
                  <a:lnTo>
                    <a:pt x="2178" y="563"/>
                  </a:lnTo>
                  <a:lnTo>
                    <a:pt x="2168" y="580"/>
                  </a:lnTo>
                  <a:close/>
                  <a:moveTo>
                    <a:pt x="2100" y="547"/>
                  </a:moveTo>
                  <a:lnTo>
                    <a:pt x="2135" y="563"/>
                  </a:lnTo>
                  <a:lnTo>
                    <a:pt x="2142" y="547"/>
                  </a:lnTo>
                  <a:lnTo>
                    <a:pt x="2109" y="530"/>
                  </a:lnTo>
                  <a:lnTo>
                    <a:pt x="2100" y="547"/>
                  </a:lnTo>
                  <a:close/>
                  <a:moveTo>
                    <a:pt x="2034" y="513"/>
                  </a:moveTo>
                  <a:lnTo>
                    <a:pt x="2067" y="530"/>
                  </a:lnTo>
                  <a:lnTo>
                    <a:pt x="2074" y="513"/>
                  </a:lnTo>
                  <a:lnTo>
                    <a:pt x="2041" y="497"/>
                  </a:lnTo>
                  <a:lnTo>
                    <a:pt x="2034" y="513"/>
                  </a:lnTo>
                  <a:close/>
                  <a:moveTo>
                    <a:pt x="1965" y="480"/>
                  </a:moveTo>
                  <a:lnTo>
                    <a:pt x="1998" y="497"/>
                  </a:lnTo>
                  <a:lnTo>
                    <a:pt x="2008" y="480"/>
                  </a:lnTo>
                  <a:lnTo>
                    <a:pt x="1972" y="464"/>
                  </a:lnTo>
                  <a:lnTo>
                    <a:pt x="1965" y="480"/>
                  </a:lnTo>
                  <a:close/>
                  <a:moveTo>
                    <a:pt x="1897" y="447"/>
                  </a:moveTo>
                  <a:lnTo>
                    <a:pt x="1930" y="464"/>
                  </a:lnTo>
                  <a:lnTo>
                    <a:pt x="1939" y="447"/>
                  </a:lnTo>
                  <a:lnTo>
                    <a:pt x="1904" y="431"/>
                  </a:lnTo>
                  <a:lnTo>
                    <a:pt x="1897" y="447"/>
                  </a:lnTo>
                  <a:close/>
                  <a:moveTo>
                    <a:pt x="1828" y="414"/>
                  </a:moveTo>
                  <a:lnTo>
                    <a:pt x="1863" y="431"/>
                  </a:lnTo>
                  <a:lnTo>
                    <a:pt x="1871" y="414"/>
                  </a:lnTo>
                  <a:lnTo>
                    <a:pt x="1837" y="398"/>
                  </a:lnTo>
                  <a:lnTo>
                    <a:pt x="1828" y="414"/>
                  </a:lnTo>
                  <a:close/>
                  <a:moveTo>
                    <a:pt x="1759" y="381"/>
                  </a:moveTo>
                  <a:lnTo>
                    <a:pt x="1795" y="398"/>
                  </a:lnTo>
                  <a:lnTo>
                    <a:pt x="1802" y="381"/>
                  </a:lnTo>
                  <a:lnTo>
                    <a:pt x="1769" y="364"/>
                  </a:lnTo>
                  <a:lnTo>
                    <a:pt x="1759" y="381"/>
                  </a:lnTo>
                  <a:close/>
                  <a:moveTo>
                    <a:pt x="1693" y="348"/>
                  </a:moveTo>
                  <a:lnTo>
                    <a:pt x="1726" y="364"/>
                  </a:lnTo>
                  <a:lnTo>
                    <a:pt x="1736" y="348"/>
                  </a:lnTo>
                  <a:lnTo>
                    <a:pt x="1700" y="331"/>
                  </a:lnTo>
                  <a:lnTo>
                    <a:pt x="1693" y="348"/>
                  </a:lnTo>
                  <a:close/>
                  <a:moveTo>
                    <a:pt x="1625" y="315"/>
                  </a:moveTo>
                  <a:lnTo>
                    <a:pt x="1658" y="331"/>
                  </a:lnTo>
                  <a:lnTo>
                    <a:pt x="1667" y="315"/>
                  </a:lnTo>
                  <a:lnTo>
                    <a:pt x="1632" y="298"/>
                  </a:lnTo>
                  <a:lnTo>
                    <a:pt x="1625" y="315"/>
                  </a:lnTo>
                  <a:close/>
                  <a:moveTo>
                    <a:pt x="1556" y="282"/>
                  </a:moveTo>
                  <a:lnTo>
                    <a:pt x="1589" y="298"/>
                  </a:lnTo>
                  <a:lnTo>
                    <a:pt x="1599" y="282"/>
                  </a:lnTo>
                  <a:lnTo>
                    <a:pt x="1565" y="265"/>
                  </a:lnTo>
                  <a:lnTo>
                    <a:pt x="1556" y="282"/>
                  </a:lnTo>
                  <a:close/>
                  <a:moveTo>
                    <a:pt x="1487" y="249"/>
                  </a:moveTo>
                  <a:lnTo>
                    <a:pt x="1523" y="265"/>
                  </a:lnTo>
                  <a:lnTo>
                    <a:pt x="1530" y="249"/>
                  </a:lnTo>
                  <a:lnTo>
                    <a:pt x="1497" y="232"/>
                  </a:lnTo>
                  <a:lnTo>
                    <a:pt x="1487" y="249"/>
                  </a:lnTo>
                  <a:close/>
                  <a:moveTo>
                    <a:pt x="1421" y="215"/>
                  </a:moveTo>
                  <a:lnTo>
                    <a:pt x="1454" y="232"/>
                  </a:lnTo>
                  <a:lnTo>
                    <a:pt x="1461" y="215"/>
                  </a:lnTo>
                  <a:lnTo>
                    <a:pt x="1428" y="199"/>
                  </a:lnTo>
                  <a:lnTo>
                    <a:pt x="1421" y="215"/>
                  </a:lnTo>
                  <a:close/>
                  <a:moveTo>
                    <a:pt x="1353" y="182"/>
                  </a:moveTo>
                  <a:lnTo>
                    <a:pt x="1386" y="199"/>
                  </a:lnTo>
                  <a:lnTo>
                    <a:pt x="1395" y="182"/>
                  </a:lnTo>
                  <a:lnTo>
                    <a:pt x="1360" y="166"/>
                  </a:lnTo>
                  <a:lnTo>
                    <a:pt x="1353" y="182"/>
                  </a:lnTo>
                  <a:close/>
                  <a:moveTo>
                    <a:pt x="1284" y="149"/>
                  </a:moveTo>
                  <a:lnTo>
                    <a:pt x="1317" y="166"/>
                  </a:lnTo>
                  <a:lnTo>
                    <a:pt x="1327" y="149"/>
                  </a:lnTo>
                  <a:lnTo>
                    <a:pt x="1291" y="133"/>
                  </a:lnTo>
                  <a:lnTo>
                    <a:pt x="1284" y="149"/>
                  </a:lnTo>
                  <a:close/>
                  <a:moveTo>
                    <a:pt x="1215" y="116"/>
                  </a:moveTo>
                  <a:lnTo>
                    <a:pt x="1251" y="133"/>
                  </a:lnTo>
                  <a:lnTo>
                    <a:pt x="1258" y="116"/>
                  </a:lnTo>
                  <a:lnTo>
                    <a:pt x="1225" y="100"/>
                  </a:lnTo>
                  <a:lnTo>
                    <a:pt x="1215" y="116"/>
                  </a:lnTo>
                  <a:close/>
                  <a:moveTo>
                    <a:pt x="1147" y="83"/>
                  </a:moveTo>
                  <a:lnTo>
                    <a:pt x="1182" y="100"/>
                  </a:lnTo>
                  <a:lnTo>
                    <a:pt x="1189" y="83"/>
                  </a:lnTo>
                  <a:lnTo>
                    <a:pt x="1156" y="66"/>
                  </a:lnTo>
                  <a:lnTo>
                    <a:pt x="1147" y="83"/>
                  </a:lnTo>
                  <a:close/>
                  <a:moveTo>
                    <a:pt x="1081" y="50"/>
                  </a:moveTo>
                  <a:lnTo>
                    <a:pt x="1114" y="66"/>
                  </a:lnTo>
                  <a:lnTo>
                    <a:pt x="1123" y="50"/>
                  </a:lnTo>
                  <a:lnTo>
                    <a:pt x="1088" y="33"/>
                  </a:lnTo>
                  <a:lnTo>
                    <a:pt x="1081" y="50"/>
                  </a:lnTo>
                  <a:close/>
                  <a:moveTo>
                    <a:pt x="1012" y="17"/>
                  </a:moveTo>
                  <a:lnTo>
                    <a:pt x="1045" y="33"/>
                  </a:lnTo>
                  <a:lnTo>
                    <a:pt x="1055" y="17"/>
                  </a:lnTo>
                  <a:lnTo>
                    <a:pt x="1019" y="0"/>
                  </a:lnTo>
                  <a:lnTo>
                    <a:pt x="1012" y="17"/>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noEditPoints="1"/>
            </p:cNvSpPr>
            <p:nvPr/>
          </p:nvSpPr>
          <p:spPr bwMode="auto">
            <a:xfrm>
              <a:off x="6076004" y="2122700"/>
              <a:ext cx="1693708" cy="1303421"/>
            </a:xfrm>
            <a:custGeom>
              <a:avLst/>
              <a:gdLst>
                <a:gd name="T0" fmla="*/ 90 w 2287"/>
                <a:gd name="T1" fmla="*/ 40 h 1760"/>
                <a:gd name="T2" fmla="*/ 85 w 2287"/>
                <a:gd name="T3" fmla="*/ 116 h 1760"/>
                <a:gd name="T4" fmla="*/ 83 w 2287"/>
                <a:gd name="T5" fmla="*/ 192 h 1760"/>
                <a:gd name="T6" fmla="*/ 80 w 2287"/>
                <a:gd name="T7" fmla="*/ 267 h 1760"/>
                <a:gd name="T8" fmla="*/ 75 w 2287"/>
                <a:gd name="T9" fmla="*/ 343 h 1760"/>
                <a:gd name="T10" fmla="*/ 73 w 2287"/>
                <a:gd name="T11" fmla="*/ 419 h 1760"/>
                <a:gd name="T12" fmla="*/ 71 w 2287"/>
                <a:gd name="T13" fmla="*/ 495 h 1760"/>
                <a:gd name="T14" fmla="*/ 66 w 2287"/>
                <a:gd name="T15" fmla="*/ 568 h 1760"/>
                <a:gd name="T16" fmla="*/ 64 w 2287"/>
                <a:gd name="T17" fmla="*/ 644 h 1760"/>
                <a:gd name="T18" fmla="*/ 61 w 2287"/>
                <a:gd name="T19" fmla="*/ 719 h 1760"/>
                <a:gd name="T20" fmla="*/ 57 w 2287"/>
                <a:gd name="T21" fmla="*/ 795 h 1760"/>
                <a:gd name="T22" fmla="*/ 54 w 2287"/>
                <a:gd name="T23" fmla="*/ 871 h 1760"/>
                <a:gd name="T24" fmla="*/ 52 w 2287"/>
                <a:gd name="T25" fmla="*/ 946 h 1760"/>
                <a:gd name="T26" fmla="*/ 47 w 2287"/>
                <a:gd name="T27" fmla="*/ 1022 h 1760"/>
                <a:gd name="T28" fmla="*/ 45 w 2287"/>
                <a:gd name="T29" fmla="*/ 1098 h 1760"/>
                <a:gd name="T30" fmla="*/ 42 w 2287"/>
                <a:gd name="T31" fmla="*/ 1173 h 1760"/>
                <a:gd name="T32" fmla="*/ 40 w 2287"/>
                <a:gd name="T33" fmla="*/ 1249 h 1760"/>
                <a:gd name="T34" fmla="*/ 35 w 2287"/>
                <a:gd name="T35" fmla="*/ 1325 h 1760"/>
                <a:gd name="T36" fmla="*/ 33 w 2287"/>
                <a:gd name="T37" fmla="*/ 1400 h 1760"/>
                <a:gd name="T38" fmla="*/ 31 w 2287"/>
                <a:gd name="T39" fmla="*/ 1476 h 1760"/>
                <a:gd name="T40" fmla="*/ 26 w 2287"/>
                <a:gd name="T41" fmla="*/ 1552 h 1760"/>
                <a:gd name="T42" fmla="*/ 23 w 2287"/>
                <a:gd name="T43" fmla="*/ 1627 h 1760"/>
                <a:gd name="T44" fmla="*/ 21 w 2287"/>
                <a:gd name="T45" fmla="*/ 1703 h 1760"/>
                <a:gd name="T46" fmla="*/ 19 w 2287"/>
                <a:gd name="T47" fmla="*/ 1741 h 1760"/>
                <a:gd name="T48" fmla="*/ 35 w 2287"/>
                <a:gd name="T49" fmla="*/ 1724 h 1760"/>
                <a:gd name="T50" fmla="*/ 106 w 2287"/>
                <a:gd name="T51" fmla="*/ 1696 h 1760"/>
                <a:gd name="T52" fmla="*/ 177 w 2287"/>
                <a:gd name="T53" fmla="*/ 1668 h 1760"/>
                <a:gd name="T54" fmla="*/ 246 w 2287"/>
                <a:gd name="T55" fmla="*/ 1639 h 1760"/>
                <a:gd name="T56" fmla="*/ 317 w 2287"/>
                <a:gd name="T57" fmla="*/ 1611 h 1760"/>
                <a:gd name="T58" fmla="*/ 385 w 2287"/>
                <a:gd name="T59" fmla="*/ 1582 h 1760"/>
                <a:gd name="T60" fmla="*/ 456 w 2287"/>
                <a:gd name="T61" fmla="*/ 1554 h 1760"/>
                <a:gd name="T62" fmla="*/ 527 w 2287"/>
                <a:gd name="T63" fmla="*/ 1523 h 1760"/>
                <a:gd name="T64" fmla="*/ 596 w 2287"/>
                <a:gd name="T65" fmla="*/ 1495 h 1760"/>
                <a:gd name="T66" fmla="*/ 667 w 2287"/>
                <a:gd name="T67" fmla="*/ 1467 h 1760"/>
                <a:gd name="T68" fmla="*/ 738 w 2287"/>
                <a:gd name="T69" fmla="*/ 1438 h 1760"/>
                <a:gd name="T70" fmla="*/ 806 w 2287"/>
                <a:gd name="T71" fmla="*/ 1410 h 1760"/>
                <a:gd name="T72" fmla="*/ 877 w 2287"/>
                <a:gd name="T73" fmla="*/ 1381 h 1760"/>
                <a:gd name="T74" fmla="*/ 946 w 2287"/>
                <a:gd name="T75" fmla="*/ 1353 h 1760"/>
                <a:gd name="T76" fmla="*/ 1017 w 2287"/>
                <a:gd name="T77" fmla="*/ 1325 h 1760"/>
                <a:gd name="T78" fmla="*/ 1088 w 2287"/>
                <a:gd name="T79" fmla="*/ 1296 h 1760"/>
                <a:gd name="T80" fmla="*/ 1156 w 2287"/>
                <a:gd name="T81" fmla="*/ 1268 h 1760"/>
                <a:gd name="T82" fmla="*/ 1227 w 2287"/>
                <a:gd name="T83" fmla="*/ 1240 h 1760"/>
                <a:gd name="T84" fmla="*/ 1298 w 2287"/>
                <a:gd name="T85" fmla="*/ 1211 h 1760"/>
                <a:gd name="T86" fmla="*/ 1367 w 2287"/>
                <a:gd name="T87" fmla="*/ 1180 h 1760"/>
                <a:gd name="T88" fmla="*/ 1438 w 2287"/>
                <a:gd name="T89" fmla="*/ 1152 h 1760"/>
                <a:gd name="T90" fmla="*/ 1509 w 2287"/>
                <a:gd name="T91" fmla="*/ 1124 h 1760"/>
                <a:gd name="T92" fmla="*/ 1577 w 2287"/>
                <a:gd name="T93" fmla="*/ 1095 h 1760"/>
                <a:gd name="T94" fmla="*/ 1648 w 2287"/>
                <a:gd name="T95" fmla="*/ 1067 h 1760"/>
                <a:gd name="T96" fmla="*/ 1717 w 2287"/>
                <a:gd name="T97" fmla="*/ 1038 h 1760"/>
                <a:gd name="T98" fmla="*/ 1788 w 2287"/>
                <a:gd name="T99" fmla="*/ 1010 h 1760"/>
                <a:gd name="T100" fmla="*/ 1859 w 2287"/>
                <a:gd name="T101" fmla="*/ 982 h 1760"/>
                <a:gd name="T102" fmla="*/ 1927 w 2287"/>
                <a:gd name="T103" fmla="*/ 953 h 1760"/>
                <a:gd name="T104" fmla="*/ 1998 w 2287"/>
                <a:gd name="T105" fmla="*/ 925 h 1760"/>
                <a:gd name="T106" fmla="*/ 2069 w 2287"/>
                <a:gd name="T107" fmla="*/ 897 h 1760"/>
                <a:gd name="T108" fmla="*/ 2138 w 2287"/>
                <a:gd name="T109" fmla="*/ 868 h 1760"/>
                <a:gd name="T110" fmla="*/ 2209 w 2287"/>
                <a:gd name="T111" fmla="*/ 840 h 1760"/>
                <a:gd name="T112" fmla="*/ 2277 w 2287"/>
                <a:gd name="T113" fmla="*/ 809 h 1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87" h="1760">
                  <a:moveTo>
                    <a:pt x="90" y="40"/>
                  </a:moveTo>
                  <a:lnTo>
                    <a:pt x="90" y="3"/>
                  </a:lnTo>
                  <a:lnTo>
                    <a:pt x="71" y="0"/>
                  </a:lnTo>
                  <a:lnTo>
                    <a:pt x="71" y="38"/>
                  </a:lnTo>
                  <a:lnTo>
                    <a:pt x="90" y="40"/>
                  </a:lnTo>
                  <a:close/>
                  <a:moveTo>
                    <a:pt x="85" y="116"/>
                  </a:moveTo>
                  <a:lnTo>
                    <a:pt x="87" y="78"/>
                  </a:lnTo>
                  <a:lnTo>
                    <a:pt x="68" y="76"/>
                  </a:lnTo>
                  <a:lnTo>
                    <a:pt x="66" y="114"/>
                  </a:lnTo>
                  <a:lnTo>
                    <a:pt x="85" y="116"/>
                  </a:lnTo>
                  <a:close/>
                  <a:moveTo>
                    <a:pt x="83" y="192"/>
                  </a:moveTo>
                  <a:lnTo>
                    <a:pt x="85" y="154"/>
                  </a:lnTo>
                  <a:lnTo>
                    <a:pt x="66" y="152"/>
                  </a:lnTo>
                  <a:lnTo>
                    <a:pt x="64" y="189"/>
                  </a:lnTo>
                  <a:lnTo>
                    <a:pt x="83" y="192"/>
                  </a:lnTo>
                  <a:close/>
                  <a:moveTo>
                    <a:pt x="80" y="267"/>
                  </a:moveTo>
                  <a:lnTo>
                    <a:pt x="80" y="230"/>
                  </a:lnTo>
                  <a:lnTo>
                    <a:pt x="61" y="227"/>
                  </a:lnTo>
                  <a:lnTo>
                    <a:pt x="61" y="265"/>
                  </a:lnTo>
                  <a:lnTo>
                    <a:pt x="80" y="267"/>
                  </a:lnTo>
                  <a:close/>
                  <a:moveTo>
                    <a:pt x="75" y="343"/>
                  </a:moveTo>
                  <a:lnTo>
                    <a:pt x="78" y="305"/>
                  </a:lnTo>
                  <a:lnTo>
                    <a:pt x="59" y="303"/>
                  </a:lnTo>
                  <a:lnTo>
                    <a:pt x="57" y="341"/>
                  </a:lnTo>
                  <a:lnTo>
                    <a:pt x="75" y="343"/>
                  </a:lnTo>
                  <a:close/>
                  <a:moveTo>
                    <a:pt x="73" y="419"/>
                  </a:moveTo>
                  <a:lnTo>
                    <a:pt x="75" y="381"/>
                  </a:lnTo>
                  <a:lnTo>
                    <a:pt x="57" y="379"/>
                  </a:lnTo>
                  <a:lnTo>
                    <a:pt x="54" y="416"/>
                  </a:lnTo>
                  <a:lnTo>
                    <a:pt x="73" y="419"/>
                  </a:lnTo>
                  <a:close/>
                  <a:moveTo>
                    <a:pt x="71" y="495"/>
                  </a:moveTo>
                  <a:lnTo>
                    <a:pt x="71" y="457"/>
                  </a:lnTo>
                  <a:lnTo>
                    <a:pt x="52" y="454"/>
                  </a:lnTo>
                  <a:lnTo>
                    <a:pt x="52" y="492"/>
                  </a:lnTo>
                  <a:lnTo>
                    <a:pt x="71" y="495"/>
                  </a:lnTo>
                  <a:close/>
                  <a:moveTo>
                    <a:pt x="66" y="568"/>
                  </a:moveTo>
                  <a:lnTo>
                    <a:pt x="68" y="532"/>
                  </a:lnTo>
                  <a:lnTo>
                    <a:pt x="49" y="530"/>
                  </a:lnTo>
                  <a:lnTo>
                    <a:pt x="47" y="568"/>
                  </a:lnTo>
                  <a:lnTo>
                    <a:pt x="66" y="568"/>
                  </a:lnTo>
                  <a:close/>
                  <a:moveTo>
                    <a:pt x="64" y="644"/>
                  </a:moveTo>
                  <a:lnTo>
                    <a:pt x="66" y="606"/>
                  </a:lnTo>
                  <a:lnTo>
                    <a:pt x="47" y="606"/>
                  </a:lnTo>
                  <a:lnTo>
                    <a:pt x="45" y="644"/>
                  </a:lnTo>
                  <a:lnTo>
                    <a:pt x="64" y="644"/>
                  </a:lnTo>
                  <a:close/>
                  <a:moveTo>
                    <a:pt x="61" y="719"/>
                  </a:moveTo>
                  <a:lnTo>
                    <a:pt x="61" y="681"/>
                  </a:lnTo>
                  <a:lnTo>
                    <a:pt x="42" y="681"/>
                  </a:lnTo>
                  <a:lnTo>
                    <a:pt x="42" y="719"/>
                  </a:lnTo>
                  <a:lnTo>
                    <a:pt x="61" y="719"/>
                  </a:lnTo>
                  <a:close/>
                  <a:moveTo>
                    <a:pt x="57" y="795"/>
                  </a:moveTo>
                  <a:lnTo>
                    <a:pt x="59" y="757"/>
                  </a:lnTo>
                  <a:lnTo>
                    <a:pt x="40" y="757"/>
                  </a:lnTo>
                  <a:lnTo>
                    <a:pt x="38" y="795"/>
                  </a:lnTo>
                  <a:lnTo>
                    <a:pt x="57" y="795"/>
                  </a:lnTo>
                  <a:close/>
                  <a:moveTo>
                    <a:pt x="54" y="871"/>
                  </a:moveTo>
                  <a:lnTo>
                    <a:pt x="57" y="833"/>
                  </a:lnTo>
                  <a:lnTo>
                    <a:pt x="38" y="833"/>
                  </a:lnTo>
                  <a:lnTo>
                    <a:pt x="35" y="871"/>
                  </a:lnTo>
                  <a:lnTo>
                    <a:pt x="54" y="871"/>
                  </a:lnTo>
                  <a:close/>
                  <a:moveTo>
                    <a:pt x="52" y="946"/>
                  </a:moveTo>
                  <a:lnTo>
                    <a:pt x="52" y="908"/>
                  </a:lnTo>
                  <a:lnTo>
                    <a:pt x="33" y="908"/>
                  </a:lnTo>
                  <a:lnTo>
                    <a:pt x="33" y="946"/>
                  </a:lnTo>
                  <a:lnTo>
                    <a:pt x="52" y="946"/>
                  </a:lnTo>
                  <a:close/>
                  <a:moveTo>
                    <a:pt x="47" y="1022"/>
                  </a:moveTo>
                  <a:lnTo>
                    <a:pt x="49" y="984"/>
                  </a:lnTo>
                  <a:lnTo>
                    <a:pt x="31" y="984"/>
                  </a:lnTo>
                  <a:lnTo>
                    <a:pt x="28" y="1022"/>
                  </a:lnTo>
                  <a:lnTo>
                    <a:pt x="47" y="1022"/>
                  </a:lnTo>
                  <a:close/>
                  <a:moveTo>
                    <a:pt x="45" y="1098"/>
                  </a:moveTo>
                  <a:lnTo>
                    <a:pt x="47" y="1060"/>
                  </a:lnTo>
                  <a:lnTo>
                    <a:pt x="28" y="1060"/>
                  </a:lnTo>
                  <a:lnTo>
                    <a:pt x="26" y="1098"/>
                  </a:lnTo>
                  <a:lnTo>
                    <a:pt x="45" y="1098"/>
                  </a:lnTo>
                  <a:close/>
                  <a:moveTo>
                    <a:pt x="42" y="1173"/>
                  </a:moveTo>
                  <a:lnTo>
                    <a:pt x="42" y="1135"/>
                  </a:lnTo>
                  <a:lnTo>
                    <a:pt x="23" y="1135"/>
                  </a:lnTo>
                  <a:lnTo>
                    <a:pt x="23" y="1173"/>
                  </a:lnTo>
                  <a:lnTo>
                    <a:pt x="42" y="1173"/>
                  </a:lnTo>
                  <a:close/>
                  <a:moveTo>
                    <a:pt x="40" y="1249"/>
                  </a:moveTo>
                  <a:lnTo>
                    <a:pt x="40" y="1211"/>
                  </a:lnTo>
                  <a:lnTo>
                    <a:pt x="21" y="1211"/>
                  </a:lnTo>
                  <a:lnTo>
                    <a:pt x="21" y="1249"/>
                  </a:lnTo>
                  <a:lnTo>
                    <a:pt x="40" y="1249"/>
                  </a:lnTo>
                  <a:close/>
                  <a:moveTo>
                    <a:pt x="35" y="1325"/>
                  </a:moveTo>
                  <a:lnTo>
                    <a:pt x="38" y="1287"/>
                  </a:lnTo>
                  <a:lnTo>
                    <a:pt x="19" y="1287"/>
                  </a:lnTo>
                  <a:lnTo>
                    <a:pt x="16" y="1325"/>
                  </a:lnTo>
                  <a:lnTo>
                    <a:pt x="35" y="1325"/>
                  </a:lnTo>
                  <a:close/>
                  <a:moveTo>
                    <a:pt x="33" y="1400"/>
                  </a:moveTo>
                  <a:lnTo>
                    <a:pt x="35" y="1363"/>
                  </a:lnTo>
                  <a:lnTo>
                    <a:pt x="16" y="1363"/>
                  </a:lnTo>
                  <a:lnTo>
                    <a:pt x="14" y="1400"/>
                  </a:lnTo>
                  <a:lnTo>
                    <a:pt x="33" y="1400"/>
                  </a:lnTo>
                  <a:close/>
                  <a:moveTo>
                    <a:pt x="31" y="1476"/>
                  </a:moveTo>
                  <a:lnTo>
                    <a:pt x="31" y="1438"/>
                  </a:lnTo>
                  <a:lnTo>
                    <a:pt x="12" y="1438"/>
                  </a:lnTo>
                  <a:lnTo>
                    <a:pt x="12" y="1476"/>
                  </a:lnTo>
                  <a:lnTo>
                    <a:pt x="31" y="1476"/>
                  </a:lnTo>
                  <a:close/>
                  <a:moveTo>
                    <a:pt x="26" y="1552"/>
                  </a:moveTo>
                  <a:lnTo>
                    <a:pt x="28" y="1514"/>
                  </a:lnTo>
                  <a:lnTo>
                    <a:pt x="9" y="1514"/>
                  </a:lnTo>
                  <a:lnTo>
                    <a:pt x="7" y="1552"/>
                  </a:lnTo>
                  <a:lnTo>
                    <a:pt x="26" y="1552"/>
                  </a:lnTo>
                  <a:close/>
                  <a:moveTo>
                    <a:pt x="23" y="1627"/>
                  </a:moveTo>
                  <a:lnTo>
                    <a:pt x="26" y="1590"/>
                  </a:lnTo>
                  <a:lnTo>
                    <a:pt x="7" y="1590"/>
                  </a:lnTo>
                  <a:lnTo>
                    <a:pt x="5" y="1627"/>
                  </a:lnTo>
                  <a:lnTo>
                    <a:pt x="23" y="1627"/>
                  </a:lnTo>
                  <a:close/>
                  <a:moveTo>
                    <a:pt x="21" y="1703"/>
                  </a:moveTo>
                  <a:lnTo>
                    <a:pt x="21" y="1665"/>
                  </a:lnTo>
                  <a:lnTo>
                    <a:pt x="2" y="1665"/>
                  </a:lnTo>
                  <a:lnTo>
                    <a:pt x="2" y="1703"/>
                  </a:lnTo>
                  <a:lnTo>
                    <a:pt x="21" y="1703"/>
                  </a:lnTo>
                  <a:close/>
                  <a:moveTo>
                    <a:pt x="35" y="1724"/>
                  </a:moveTo>
                  <a:lnTo>
                    <a:pt x="5" y="1736"/>
                  </a:lnTo>
                  <a:lnTo>
                    <a:pt x="9" y="1746"/>
                  </a:lnTo>
                  <a:lnTo>
                    <a:pt x="19" y="1746"/>
                  </a:lnTo>
                  <a:lnTo>
                    <a:pt x="19" y="1741"/>
                  </a:lnTo>
                  <a:lnTo>
                    <a:pt x="0" y="1741"/>
                  </a:lnTo>
                  <a:lnTo>
                    <a:pt x="0" y="1746"/>
                  </a:lnTo>
                  <a:lnTo>
                    <a:pt x="0" y="1760"/>
                  </a:lnTo>
                  <a:lnTo>
                    <a:pt x="42" y="1741"/>
                  </a:lnTo>
                  <a:lnTo>
                    <a:pt x="35" y="1724"/>
                  </a:lnTo>
                  <a:close/>
                  <a:moveTo>
                    <a:pt x="106" y="1696"/>
                  </a:moveTo>
                  <a:lnTo>
                    <a:pt x="71" y="1710"/>
                  </a:lnTo>
                  <a:lnTo>
                    <a:pt x="78" y="1727"/>
                  </a:lnTo>
                  <a:lnTo>
                    <a:pt x="113" y="1713"/>
                  </a:lnTo>
                  <a:lnTo>
                    <a:pt x="106" y="1696"/>
                  </a:lnTo>
                  <a:close/>
                  <a:moveTo>
                    <a:pt x="177" y="1668"/>
                  </a:moveTo>
                  <a:lnTo>
                    <a:pt x="142" y="1682"/>
                  </a:lnTo>
                  <a:lnTo>
                    <a:pt x="149" y="1698"/>
                  </a:lnTo>
                  <a:lnTo>
                    <a:pt x="184" y="1684"/>
                  </a:lnTo>
                  <a:lnTo>
                    <a:pt x="177" y="1668"/>
                  </a:lnTo>
                  <a:close/>
                  <a:moveTo>
                    <a:pt x="246" y="1639"/>
                  </a:moveTo>
                  <a:lnTo>
                    <a:pt x="210" y="1653"/>
                  </a:lnTo>
                  <a:lnTo>
                    <a:pt x="217" y="1670"/>
                  </a:lnTo>
                  <a:lnTo>
                    <a:pt x="253" y="1656"/>
                  </a:lnTo>
                  <a:lnTo>
                    <a:pt x="246" y="1639"/>
                  </a:lnTo>
                  <a:close/>
                  <a:moveTo>
                    <a:pt x="317" y="1611"/>
                  </a:moveTo>
                  <a:lnTo>
                    <a:pt x="281" y="1625"/>
                  </a:lnTo>
                  <a:lnTo>
                    <a:pt x="288" y="1642"/>
                  </a:lnTo>
                  <a:lnTo>
                    <a:pt x="324" y="1627"/>
                  </a:lnTo>
                  <a:lnTo>
                    <a:pt x="317" y="1611"/>
                  </a:lnTo>
                  <a:close/>
                  <a:moveTo>
                    <a:pt x="385" y="1582"/>
                  </a:moveTo>
                  <a:lnTo>
                    <a:pt x="352" y="1597"/>
                  </a:lnTo>
                  <a:lnTo>
                    <a:pt x="359" y="1613"/>
                  </a:lnTo>
                  <a:lnTo>
                    <a:pt x="392" y="1599"/>
                  </a:lnTo>
                  <a:lnTo>
                    <a:pt x="385" y="1582"/>
                  </a:lnTo>
                  <a:close/>
                  <a:moveTo>
                    <a:pt x="456" y="1554"/>
                  </a:moveTo>
                  <a:lnTo>
                    <a:pt x="421" y="1568"/>
                  </a:lnTo>
                  <a:lnTo>
                    <a:pt x="428" y="1585"/>
                  </a:lnTo>
                  <a:lnTo>
                    <a:pt x="463" y="1571"/>
                  </a:lnTo>
                  <a:lnTo>
                    <a:pt x="456" y="1554"/>
                  </a:lnTo>
                  <a:close/>
                  <a:moveTo>
                    <a:pt x="527" y="1523"/>
                  </a:moveTo>
                  <a:lnTo>
                    <a:pt x="492" y="1540"/>
                  </a:lnTo>
                  <a:lnTo>
                    <a:pt x="499" y="1556"/>
                  </a:lnTo>
                  <a:lnTo>
                    <a:pt x="534" y="1542"/>
                  </a:lnTo>
                  <a:lnTo>
                    <a:pt x="527" y="1523"/>
                  </a:lnTo>
                  <a:close/>
                  <a:moveTo>
                    <a:pt x="596" y="1495"/>
                  </a:moveTo>
                  <a:lnTo>
                    <a:pt x="563" y="1509"/>
                  </a:lnTo>
                  <a:lnTo>
                    <a:pt x="570" y="1528"/>
                  </a:lnTo>
                  <a:lnTo>
                    <a:pt x="603" y="1514"/>
                  </a:lnTo>
                  <a:lnTo>
                    <a:pt x="596" y="1495"/>
                  </a:lnTo>
                  <a:close/>
                  <a:moveTo>
                    <a:pt x="667" y="1467"/>
                  </a:moveTo>
                  <a:lnTo>
                    <a:pt x="631" y="1481"/>
                  </a:lnTo>
                  <a:lnTo>
                    <a:pt x="638" y="1500"/>
                  </a:lnTo>
                  <a:lnTo>
                    <a:pt x="674" y="1486"/>
                  </a:lnTo>
                  <a:lnTo>
                    <a:pt x="667" y="1467"/>
                  </a:lnTo>
                  <a:close/>
                  <a:moveTo>
                    <a:pt x="738" y="1438"/>
                  </a:moveTo>
                  <a:lnTo>
                    <a:pt x="702" y="1452"/>
                  </a:lnTo>
                  <a:lnTo>
                    <a:pt x="709" y="1471"/>
                  </a:lnTo>
                  <a:lnTo>
                    <a:pt x="745" y="1457"/>
                  </a:lnTo>
                  <a:lnTo>
                    <a:pt x="738" y="1438"/>
                  </a:lnTo>
                  <a:close/>
                  <a:moveTo>
                    <a:pt x="806" y="1410"/>
                  </a:moveTo>
                  <a:lnTo>
                    <a:pt x="771" y="1424"/>
                  </a:lnTo>
                  <a:lnTo>
                    <a:pt x="778" y="1443"/>
                  </a:lnTo>
                  <a:lnTo>
                    <a:pt x="813" y="1429"/>
                  </a:lnTo>
                  <a:lnTo>
                    <a:pt x="806" y="1410"/>
                  </a:lnTo>
                  <a:close/>
                  <a:moveTo>
                    <a:pt x="877" y="1381"/>
                  </a:moveTo>
                  <a:lnTo>
                    <a:pt x="842" y="1396"/>
                  </a:lnTo>
                  <a:lnTo>
                    <a:pt x="849" y="1415"/>
                  </a:lnTo>
                  <a:lnTo>
                    <a:pt x="884" y="1398"/>
                  </a:lnTo>
                  <a:lnTo>
                    <a:pt x="877" y="1381"/>
                  </a:lnTo>
                  <a:close/>
                  <a:moveTo>
                    <a:pt x="946" y="1353"/>
                  </a:moveTo>
                  <a:lnTo>
                    <a:pt x="913" y="1367"/>
                  </a:lnTo>
                  <a:lnTo>
                    <a:pt x="920" y="1384"/>
                  </a:lnTo>
                  <a:lnTo>
                    <a:pt x="953" y="1370"/>
                  </a:lnTo>
                  <a:lnTo>
                    <a:pt x="946" y="1353"/>
                  </a:lnTo>
                  <a:close/>
                  <a:moveTo>
                    <a:pt x="1017" y="1325"/>
                  </a:moveTo>
                  <a:lnTo>
                    <a:pt x="981" y="1339"/>
                  </a:lnTo>
                  <a:lnTo>
                    <a:pt x="988" y="1355"/>
                  </a:lnTo>
                  <a:lnTo>
                    <a:pt x="1024" y="1341"/>
                  </a:lnTo>
                  <a:lnTo>
                    <a:pt x="1017" y="1325"/>
                  </a:lnTo>
                  <a:close/>
                  <a:moveTo>
                    <a:pt x="1088" y="1296"/>
                  </a:moveTo>
                  <a:lnTo>
                    <a:pt x="1052" y="1310"/>
                  </a:lnTo>
                  <a:lnTo>
                    <a:pt x="1059" y="1327"/>
                  </a:lnTo>
                  <a:lnTo>
                    <a:pt x="1095" y="1313"/>
                  </a:lnTo>
                  <a:lnTo>
                    <a:pt x="1088" y="1296"/>
                  </a:lnTo>
                  <a:close/>
                  <a:moveTo>
                    <a:pt x="1156" y="1268"/>
                  </a:moveTo>
                  <a:lnTo>
                    <a:pt x="1123" y="1282"/>
                  </a:lnTo>
                  <a:lnTo>
                    <a:pt x="1130" y="1299"/>
                  </a:lnTo>
                  <a:lnTo>
                    <a:pt x="1163" y="1284"/>
                  </a:lnTo>
                  <a:lnTo>
                    <a:pt x="1156" y="1268"/>
                  </a:lnTo>
                  <a:close/>
                  <a:moveTo>
                    <a:pt x="1227" y="1240"/>
                  </a:moveTo>
                  <a:lnTo>
                    <a:pt x="1192" y="1254"/>
                  </a:lnTo>
                  <a:lnTo>
                    <a:pt x="1199" y="1270"/>
                  </a:lnTo>
                  <a:lnTo>
                    <a:pt x="1234" y="1256"/>
                  </a:lnTo>
                  <a:lnTo>
                    <a:pt x="1227" y="1240"/>
                  </a:lnTo>
                  <a:close/>
                  <a:moveTo>
                    <a:pt x="1298" y="1211"/>
                  </a:moveTo>
                  <a:lnTo>
                    <a:pt x="1263" y="1225"/>
                  </a:lnTo>
                  <a:lnTo>
                    <a:pt x="1270" y="1242"/>
                  </a:lnTo>
                  <a:lnTo>
                    <a:pt x="1305" y="1228"/>
                  </a:lnTo>
                  <a:lnTo>
                    <a:pt x="1298" y="1211"/>
                  </a:lnTo>
                  <a:close/>
                  <a:moveTo>
                    <a:pt x="1367" y="1180"/>
                  </a:moveTo>
                  <a:lnTo>
                    <a:pt x="1331" y="1197"/>
                  </a:lnTo>
                  <a:lnTo>
                    <a:pt x="1338" y="1214"/>
                  </a:lnTo>
                  <a:lnTo>
                    <a:pt x="1374" y="1199"/>
                  </a:lnTo>
                  <a:lnTo>
                    <a:pt x="1367" y="1180"/>
                  </a:lnTo>
                  <a:close/>
                  <a:moveTo>
                    <a:pt x="1438" y="1152"/>
                  </a:moveTo>
                  <a:lnTo>
                    <a:pt x="1402" y="1166"/>
                  </a:lnTo>
                  <a:lnTo>
                    <a:pt x="1409" y="1185"/>
                  </a:lnTo>
                  <a:lnTo>
                    <a:pt x="1445" y="1171"/>
                  </a:lnTo>
                  <a:lnTo>
                    <a:pt x="1438" y="1152"/>
                  </a:lnTo>
                  <a:close/>
                  <a:moveTo>
                    <a:pt x="1509" y="1124"/>
                  </a:moveTo>
                  <a:lnTo>
                    <a:pt x="1473" y="1138"/>
                  </a:lnTo>
                  <a:lnTo>
                    <a:pt x="1480" y="1157"/>
                  </a:lnTo>
                  <a:lnTo>
                    <a:pt x="1516" y="1143"/>
                  </a:lnTo>
                  <a:lnTo>
                    <a:pt x="1509" y="1124"/>
                  </a:lnTo>
                  <a:close/>
                  <a:moveTo>
                    <a:pt x="1577" y="1095"/>
                  </a:moveTo>
                  <a:lnTo>
                    <a:pt x="1542" y="1109"/>
                  </a:lnTo>
                  <a:lnTo>
                    <a:pt x="1549" y="1128"/>
                  </a:lnTo>
                  <a:lnTo>
                    <a:pt x="1584" y="1114"/>
                  </a:lnTo>
                  <a:lnTo>
                    <a:pt x="1577" y="1095"/>
                  </a:lnTo>
                  <a:close/>
                  <a:moveTo>
                    <a:pt x="1648" y="1067"/>
                  </a:moveTo>
                  <a:lnTo>
                    <a:pt x="1613" y="1081"/>
                  </a:lnTo>
                  <a:lnTo>
                    <a:pt x="1620" y="1100"/>
                  </a:lnTo>
                  <a:lnTo>
                    <a:pt x="1655" y="1086"/>
                  </a:lnTo>
                  <a:lnTo>
                    <a:pt x="1648" y="1067"/>
                  </a:lnTo>
                  <a:close/>
                  <a:moveTo>
                    <a:pt x="1717" y="1038"/>
                  </a:moveTo>
                  <a:lnTo>
                    <a:pt x="1684" y="1053"/>
                  </a:lnTo>
                  <a:lnTo>
                    <a:pt x="1691" y="1072"/>
                  </a:lnTo>
                  <a:lnTo>
                    <a:pt x="1724" y="1055"/>
                  </a:lnTo>
                  <a:lnTo>
                    <a:pt x="1717" y="1038"/>
                  </a:lnTo>
                  <a:close/>
                  <a:moveTo>
                    <a:pt x="1788" y="1010"/>
                  </a:moveTo>
                  <a:lnTo>
                    <a:pt x="1752" y="1024"/>
                  </a:lnTo>
                  <a:lnTo>
                    <a:pt x="1759" y="1041"/>
                  </a:lnTo>
                  <a:lnTo>
                    <a:pt x="1795" y="1027"/>
                  </a:lnTo>
                  <a:lnTo>
                    <a:pt x="1788" y="1010"/>
                  </a:lnTo>
                  <a:close/>
                  <a:moveTo>
                    <a:pt x="1859" y="982"/>
                  </a:moveTo>
                  <a:lnTo>
                    <a:pt x="1823" y="996"/>
                  </a:lnTo>
                  <a:lnTo>
                    <a:pt x="1830" y="1012"/>
                  </a:lnTo>
                  <a:lnTo>
                    <a:pt x="1866" y="998"/>
                  </a:lnTo>
                  <a:lnTo>
                    <a:pt x="1859" y="982"/>
                  </a:lnTo>
                  <a:close/>
                  <a:moveTo>
                    <a:pt x="1927" y="953"/>
                  </a:moveTo>
                  <a:lnTo>
                    <a:pt x="1894" y="968"/>
                  </a:lnTo>
                  <a:lnTo>
                    <a:pt x="1901" y="984"/>
                  </a:lnTo>
                  <a:lnTo>
                    <a:pt x="1934" y="970"/>
                  </a:lnTo>
                  <a:lnTo>
                    <a:pt x="1927" y="953"/>
                  </a:lnTo>
                  <a:close/>
                  <a:moveTo>
                    <a:pt x="1998" y="925"/>
                  </a:moveTo>
                  <a:lnTo>
                    <a:pt x="1963" y="939"/>
                  </a:lnTo>
                  <a:lnTo>
                    <a:pt x="1970" y="956"/>
                  </a:lnTo>
                  <a:lnTo>
                    <a:pt x="2005" y="942"/>
                  </a:lnTo>
                  <a:lnTo>
                    <a:pt x="1998" y="925"/>
                  </a:lnTo>
                  <a:close/>
                  <a:moveTo>
                    <a:pt x="2069" y="897"/>
                  </a:moveTo>
                  <a:lnTo>
                    <a:pt x="2034" y="911"/>
                  </a:lnTo>
                  <a:lnTo>
                    <a:pt x="2041" y="927"/>
                  </a:lnTo>
                  <a:lnTo>
                    <a:pt x="2076" y="913"/>
                  </a:lnTo>
                  <a:lnTo>
                    <a:pt x="2069" y="897"/>
                  </a:lnTo>
                  <a:close/>
                  <a:moveTo>
                    <a:pt x="2138" y="868"/>
                  </a:moveTo>
                  <a:lnTo>
                    <a:pt x="2102" y="882"/>
                  </a:lnTo>
                  <a:lnTo>
                    <a:pt x="2109" y="899"/>
                  </a:lnTo>
                  <a:lnTo>
                    <a:pt x="2145" y="885"/>
                  </a:lnTo>
                  <a:lnTo>
                    <a:pt x="2138" y="868"/>
                  </a:lnTo>
                  <a:close/>
                  <a:moveTo>
                    <a:pt x="2209" y="840"/>
                  </a:moveTo>
                  <a:lnTo>
                    <a:pt x="2173" y="854"/>
                  </a:lnTo>
                  <a:lnTo>
                    <a:pt x="2180" y="871"/>
                  </a:lnTo>
                  <a:lnTo>
                    <a:pt x="2216" y="856"/>
                  </a:lnTo>
                  <a:lnTo>
                    <a:pt x="2209" y="840"/>
                  </a:lnTo>
                  <a:close/>
                  <a:moveTo>
                    <a:pt x="2277" y="809"/>
                  </a:moveTo>
                  <a:lnTo>
                    <a:pt x="2244" y="823"/>
                  </a:lnTo>
                  <a:lnTo>
                    <a:pt x="2251" y="842"/>
                  </a:lnTo>
                  <a:lnTo>
                    <a:pt x="2287" y="828"/>
                  </a:lnTo>
                  <a:lnTo>
                    <a:pt x="2277" y="809"/>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noEditPoints="1"/>
            </p:cNvSpPr>
            <p:nvPr/>
          </p:nvSpPr>
          <p:spPr bwMode="auto">
            <a:xfrm>
              <a:off x="3820196" y="3287632"/>
              <a:ext cx="4519763" cy="994599"/>
            </a:xfrm>
            <a:custGeom>
              <a:avLst/>
              <a:gdLst>
                <a:gd name="T0" fmla="*/ 6025 w 6103"/>
                <a:gd name="T1" fmla="*/ 1315 h 1343"/>
                <a:gd name="T2" fmla="*/ 5926 w 6103"/>
                <a:gd name="T3" fmla="*/ 1258 h 1343"/>
                <a:gd name="T4" fmla="*/ 5779 w 6103"/>
                <a:gd name="T5" fmla="*/ 1220 h 1343"/>
                <a:gd name="T6" fmla="*/ 5749 w 6103"/>
                <a:gd name="T7" fmla="*/ 1190 h 1343"/>
                <a:gd name="T8" fmla="*/ 5638 w 6103"/>
                <a:gd name="T9" fmla="*/ 1166 h 1343"/>
                <a:gd name="T10" fmla="*/ 5531 w 6103"/>
                <a:gd name="T11" fmla="*/ 1126 h 1343"/>
                <a:gd name="T12" fmla="*/ 5432 w 6103"/>
                <a:gd name="T13" fmla="*/ 1069 h 1343"/>
                <a:gd name="T14" fmla="*/ 5283 w 6103"/>
                <a:gd name="T15" fmla="*/ 1031 h 1343"/>
                <a:gd name="T16" fmla="*/ 5255 w 6103"/>
                <a:gd name="T17" fmla="*/ 1000 h 1343"/>
                <a:gd name="T18" fmla="*/ 5141 w 6103"/>
                <a:gd name="T19" fmla="*/ 979 h 1343"/>
                <a:gd name="T20" fmla="*/ 5037 w 6103"/>
                <a:gd name="T21" fmla="*/ 939 h 1343"/>
                <a:gd name="T22" fmla="*/ 4938 w 6103"/>
                <a:gd name="T23" fmla="*/ 880 h 1343"/>
                <a:gd name="T24" fmla="*/ 4789 w 6103"/>
                <a:gd name="T25" fmla="*/ 844 h 1343"/>
                <a:gd name="T26" fmla="*/ 4760 w 6103"/>
                <a:gd name="T27" fmla="*/ 814 h 1343"/>
                <a:gd name="T28" fmla="*/ 4647 w 6103"/>
                <a:gd name="T29" fmla="*/ 790 h 1343"/>
                <a:gd name="T30" fmla="*/ 4540 w 6103"/>
                <a:gd name="T31" fmla="*/ 750 h 1343"/>
                <a:gd name="T32" fmla="*/ 4441 w 6103"/>
                <a:gd name="T33" fmla="*/ 691 h 1343"/>
                <a:gd name="T34" fmla="*/ 4294 w 6103"/>
                <a:gd name="T35" fmla="*/ 655 h 1343"/>
                <a:gd name="T36" fmla="*/ 4266 w 6103"/>
                <a:gd name="T37" fmla="*/ 624 h 1343"/>
                <a:gd name="T38" fmla="*/ 4153 w 6103"/>
                <a:gd name="T39" fmla="*/ 601 h 1343"/>
                <a:gd name="T40" fmla="*/ 4046 w 6103"/>
                <a:gd name="T41" fmla="*/ 561 h 1343"/>
                <a:gd name="T42" fmla="*/ 3947 w 6103"/>
                <a:gd name="T43" fmla="*/ 501 h 1343"/>
                <a:gd name="T44" fmla="*/ 3798 w 6103"/>
                <a:gd name="T45" fmla="*/ 466 h 1343"/>
                <a:gd name="T46" fmla="*/ 3769 w 6103"/>
                <a:gd name="T47" fmla="*/ 435 h 1343"/>
                <a:gd name="T48" fmla="*/ 3658 w 6103"/>
                <a:gd name="T49" fmla="*/ 412 h 1343"/>
                <a:gd name="T50" fmla="*/ 3552 w 6103"/>
                <a:gd name="T51" fmla="*/ 371 h 1343"/>
                <a:gd name="T52" fmla="*/ 3453 w 6103"/>
                <a:gd name="T53" fmla="*/ 315 h 1343"/>
                <a:gd name="T54" fmla="*/ 3304 w 6103"/>
                <a:gd name="T55" fmla="*/ 277 h 1343"/>
                <a:gd name="T56" fmla="*/ 3275 w 6103"/>
                <a:gd name="T57" fmla="*/ 246 h 1343"/>
                <a:gd name="T58" fmla="*/ 3162 w 6103"/>
                <a:gd name="T59" fmla="*/ 225 h 1343"/>
                <a:gd name="T60" fmla="*/ 3053 w 6103"/>
                <a:gd name="T61" fmla="*/ 182 h 1343"/>
                <a:gd name="T62" fmla="*/ 2946 w 6103"/>
                <a:gd name="T63" fmla="*/ 177 h 1343"/>
                <a:gd name="T64" fmla="*/ 2909 w 6103"/>
                <a:gd name="T65" fmla="*/ 156 h 1343"/>
                <a:gd name="T66" fmla="*/ 2795 w 6103"/>
                <a:gd name="T67" fmla="*/ 168 h 1343"/>
                <a:gd name="T68" fmla="*/ 2682 w 6103"/>
                <a:gd name="T69" fmla="*/ 163 h 1343"/>
                <a:gd name="T70" fmla="*/ 2568 w 6103"/>
                <a:gd name="T71" fmla="*/ 137 h 1343"/>
                <a:gd name="T72" fmla="*/ 2417 w 6103"/>
                <a:gd name="T73" fmla="*/ 149 h 1343"/>
                <a:gd name="T74" fmla="*/ 2381 w 6103"/>
                <a:gd name="T75" fmla="*/ 128 h 1343"/>
                <a:gd name="T76" fmla="*/ 2265 w 6103"/>
                <a:gd name="T77" fmla="*/ 140 h 1343"/>
                <a:gd name="T78" fmla="*/ 2152 w 6103"/>
                <a:gd name="T79" fmla="*/ 135 h 1343"/>
                <a:gd name="T80" fmla="*/ 2041 w 6103"/>
                <a:gd name="T81" fmla="*/ 109 h 1343"/>
                <a:gd name="T82" fmla="*/ 1887 w 6103"/>
                <a:gd name="T83" fmla="*/ 121 h 1343"/>
                <a:gd name="T84" fmla="*/ 1852 w 6103"/>
                <a:gd name="T85" fmla="*/ 99 h 1343"/>
                <a:gd name="T86" fmla="*/ 1736 w 6103"/>
                <a:gd name="T87" fmla="*/ 111 h 1343"/>
                <a:gd name="T88" fmla="*/ 1625 w 6103"/>
                <a:gd name="T89" fmla="*/ 106 h 1343"/>
                <a:gd name="T90" fmla="*/ 1511 w 6103"/>
                <a:gd name="T91" fmla="*/ 80 h 1343"/>
                <a:gd name="T92" fmla="*/ 1360 w 6103"/>
                <a:gd name="T93" fmla="*/ 92 h 1343"/>
                <a:gd name="T94" fmla="*/ 1322 w 6103"/>
                <a:gd name="T95" fmla="*/ 71 h 1343"/>
                <a:gd name="T96" fmla="*/ 1208 w 6103"/>
                <a:gd name="T97" fmla="*/ 83 h 1343"/>
                <a:gd name="T98" fmla="*/ 1095 w 6103"/>
                <a:gd name="T99" fmla="*/ 78 h 1343"/>
                <a:gd name="T100" fmla="*/ 981 w 6103"/>
                <a:gd name="T101" fmla="*/ 52 h 1343"/>
                <a:gd name="T102" fmla="*/ 830 w 6103"/>
                <a:gd name="T103" fmla="*/ 64 h 1343"/>
                <a:gd name="T104" fmla="*/ 792 w 6103"/>
                <a:gd name="T105" fmla="*/ 43 h 1343"/>
                <a:gd name="T106" fmla="*/ 679 w 6103"/>
                <a:gd name="T107" fmla="*/ 57 h 1343"/>
                <a:gd name="T108" fmla="*/ 565 w 6103"/>
                <a:gd name="T109" fmla="*/ 50 h 1343"/>
                <a:gd name="T110" fmla="*/ 454 w 6103"/>
                <a:gd name="T111" fmla="*/ 24 h 1343"/>
                <a:gd name="T112" fmla="*/ 300 w 6103"/>
                <a:gd name="T113" fmla="*/ 35 h 1343"/>
                <a:gd name="T114" fmla="*/ 265 w 6103"/>
                <a:gd name="T115" fmla="*/ 14 h 1343"/>
                <a:gd name="T116" fmla="*/ 149 w 6103"/>
                <a:gd name="T117" fmla="*/ 28 h 1343"/>
                <a:gd name="T118" fmla="*/ 35 w 6103"/>
                <a:gd name="T119" fmla="*/ 21 h 1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03" h="1343">
                  <a:moveTo>
                    <a:pt x="6061" y="1329"/>
                  </a:moveTo>
                  <a:lnTo>
                    <a:pt x="6096" y="1343"/>
                  </a:lnTo>
                  <a:lnTo>
                    <a:pt x="6103" y="1324"/>
                  </a:lnTo>
                  <a:lnTo>
                    <a:pt x="6068" y="1310"/>
                  </a:lnTo>
                  <a:lnTo>
                    <a:pt x="6061" y="1329"/>
                  </a:lnTo>
                  <a:close/>
                  <a:moveTo>
                    <a:pt x="5990" y="1301"/>
                  </a:moveTo>
                  <a:lnTo>
                    <a:pt x="6025" y="1315"/>
                  </a:lnTo>
                  <a:lnTo>
                    <a:pt x="6033" y="1298"/>
                  </a:lnTo>
                  <a:lnTo>
                    <a:pt x="5997" y="1284"/>
                  </a:lnTo>
                  <a:lnTo>
                    <a:pt x="5990" y="1301"/>
                  </a:lnTo>
                  <a:close/>
                  <a:moveTo>
                    <a:pt x="5919" y="1275"/>
                  </a:moveTo>
                  <a:lnTo>
                    <a:pt x="5954" y="1289"/>
                  </a:lnTo>
                  <a:lnTo>
                    <a:pt x="5962" y="1270"/>
                  </a:lnTo>
                  <a:lnTo>
                    <a:pt x="5926" y="1258"/>
                  </a:lnTo>
                  <a:lnTo>
                    <a:pt x="5919" y="1275"/>
                  </a:lnTo>
                  <a:close/>
                  <a:moveTo>
                    <a:pt x="5848" y="1249"/>
                  </a:moveTo>
                  <a:lnTo>
                    <a:pt x="5884" y="1261"/>
                  </a:lnTo>
                  <a:lnTo>
                    <a:pt x="5891" y="1244"/>
                  </a:lnTo>
                  <a:lnTo>
                    <a:pt x="5855" y="1230"/>
                  </a:lnTo>
                  <a:lnTo>
                    <a:pt x="5848" y="1249"/>
                  </a:lnTo>
                  <a:close/>
                  <a:moveTo>
                    <a:pt x="5779" y="1220"/>
                  </a:moveTo>
                  <a:lnTo>
                    <a:pt x="5813" y="1235"/>
                  </a:lnTo>
                  <a:lnTo>
                    <a:pt x="5820" y="1216"/>
                  </a:lnTo>
                  <a:lnTo>
                    <a:pt x="5784" y="1204"/>
                  </a:lnTo>
                  <a:lnTo>
                    <a:pt x="5779" y="1220"/>
                  </a:lnTo>
                  <a:close/>
                  <a:moveTo>
                    <a:pt x="5709" y="1194"/>
                  </a:moveTo>
                  <a:lnTo>
                    <a:pt x="5744" y="1209"/>
                  </a:lnTo>
                  <a:lnTo>
                    <a:pt x="5749" y="1190"/>
                  </a:lnTo>
                  <a:lnTo>
                    <a:pt x="5713" y="1175"/>
                  </a:lnTo>
                  <a:lnTo>
                    <a:pt x="5709" y="1194"/>
                  </a:lnTo>
                  <a:close/>
                  <a:moveTo>
                    <a:pt x="5638" y="1166"/>
                  </a:moveTo>
                  <a:lnTo>
                    <a:pt x="5673" y="1180"/>
                  </a:lnTo>
                  <a:lnTo>
                    <a:pt x="5680" y="1164"/>
                  </a:lnTo>
                  <a:lnTo>
                    <a:pt x="5645" y="1149"/>
                  </a:lnTo>
                  <a:lnTo>
                    <a:pt x="5638" y="1166"/>
                  </a:lnTo>
                  <a:close/>
                  <a:moveTo>
                    <a:pt x="5567" y="1140"/>
                  </a:moveTo>
                  <a:lnTo>
                    <a:pt x="5602" y="1154"/>
                  </a:lnTo>
                  <a:lnTo>
                    <a:pt x="5609" y="1135"/>
                  </a:lnTo>
                  <a:lnTo>
                    <a:pt x="5574" y="1123"/>
                  </a:lnTo>
                  <a:lnTo>
                    <a:pt x="5567" y="1140"/>
                  </a:lnTo>
                  <a:close/>
                  <a:moveTo>
                    <a:pt x="5496" y="1114"/>
                  </a:moveTo>
                  <a:lnTo>
                    <a:pt x="5531" y="1126"/>
                  </a:lnTo>
                  <a:lnTo>
                    <a:pt x="5538" y="1109"/>
                  </a:lnTo>
                  <a:lnTo>
                    <a:pt x="5503" y="1095"/>
                  </a:lnTo>
                  <a:lnTo>
                    <a:pt x="5496" y="1114"/>
                  </a:lnTo>
                  <a:close/>
                  <a:moveTo>
                    <a:pt x="5425" y="1086"/>
                  </a:moveTo>
                  <a:lnTo>
                    <a:pt x="5460" y="1100"/>
                  </a:lnTo>
                  <a:lnTo>
                    <a:pt x="5467" y="1081"/>
                  </a:lnTo>
                  <a:lnTo>
                    <a:pt x="5432" y="1069"/>
                  </a:lnTo>
                  <a:lnTo>
                    <a:pt x="5425" y="1086"/>
                  </a:lnTo>
                  <a:close/>
                  <a:moveTo>
                    <a:pt x="5354" y="1060"/>
                  </a:moveTo>
                  <a:lnTo>
                    <a:pt x="5389" y="1074"/>
                  </a:lnTo>
                  <a:lnTo>
                    <a:pt x="5396" y="1055"/>
                  </a:lnTo>
                  <a:lnTo>
                    <a:pt x="5361" y="1041"/>
                  </a:lnTo>
                  <a:lnTo>
                    <a:pt x="5354" y="1060"/>
                  </a:lnTo>
                  <a:close/>
                  <a:moveTo>
                    <a:pt x="5283" y="1031"/>
                  </a:moveTo>
                  <a:lnTo>
                    <a:pt x="5318" y="1045"/>
                  </a:lnTo>
                  <a:lnTo>
                    <a:pt x="5325" y="1029"/>
                  </a:lnTo>
                  <a:lnTo>
                    <a:pt x="5290" y="1015"/>
                  </a:lnTo>
                  <a:lnTo>
                    <a:pt x="5283" y="1031"/>
                  </a:lnTo>
                  <a:close/>
                  <a:moveTo>
                    <a:pt x="5212" y="1005"/>
                  </a:moveTo>
                  <a:lnTo>
                    <a:pt x="5247" y="1019"/>
                  </a:lnTo>
                  <a:lnTo>
                    <a:pt x="5255" y="1000"/>
                  </a:lnTo>
                  <a:lnTo>
                    <a:pt x="5219" y="989"/>
                  </a:lnTo>
                  <a:lnTo>
                    <a:pt x="5212" y="1005"/>
                  </a:lnTo>
                  <a:close/>
                  <a:moveTo>
                    <a:pt x="5141" y="979"/>
                  </a:moveTo>
                  <a:lnTo>
                    <a:pt x="5176" y="991"/>
                  </a:lnTo>
                  <a:lnTo>
                    <a:pt x="5184" y="974"/>
                  </a:lnTo>
                  <a:lnTo>
                    <a:pt x="5148" y="960"/>
                  </a:lnTo>
                  <a:lnTo>
                    <a:pt x="5141" y="979"/>
                  </a:lnTo>
                  <a:close/>
                  <a:moveTo>
                    <a:pt x="5072" y="951"/>
                  </a:moveTo>
                  <a:lnTo>
                    <a:pt x="5106" y="965"/>
                  </a:lnTo>
                  <a:lnTo>
                    <a:pt x="5113" y="946"/>
                  </a:lnTo>
                  <a:lnTo>
                    <a:pt x="5077" y="934"/>
                  </a:lnTo>
                  <a:lnTo>
                    <a:pt x="5072" y="951"/>
                  </a:lnTo>
                  <a:close/>
                  <a:moveTo>
                    <a:pt x="5001" y="925"/>
                  </a:moveTo>
                  <a:lnTo>
                    <a:pt x="5037" y="939"/>
                  </a:lnTo>
                  <a:lnTo>
                    <a:pt x="5042" y="920"/>
                  </a:lnTo>
                  <a:lnTo>
                    <a:pt x="5006" y="906"/>
                  </a:lnTo>
                  <a:lnTo>
                    <a:pt x="5001" y="925"/>
                  </a:lnTo>
                  <a:close/>
                  <a:moveTo>
                    <a:pt x="4931" y="896"/>
                  </a:moveTo>
                  <a:lnTo>
                    <a:pt x="4966" y="911"/>
                  </a:lnTo>
                  <a:lnTo>
                    <a:pt x="4973" y="894"/>
                  </a:lnTo>
                  <a:lnTo>
                    <a:pt x="4938" y="880"/>
                  </a:lnTo>
                  <a:lnTo>
                    <a:pt x="4931" y="896"/>
                  </a:lnTo>
                  <a:close/>
                  <a:moveTo>
                    <a:pt x="4860" y="870"/>
                  </a:moveTo>
                  <a:lnTo>
                    <a:pt x="4895" y="885"/>
                  </a:lnTo>
                  <a:lnTo>
                    <a:pt x="4902" y="866"/>
                  </a:lnTo>
                  <a:lnTo>
                    <a:pt x="4867" y="854"/>
                  </a:lnTo>
                  <a:lnTo>
                    <a:pt x="4860" y="870"/>
                  </a:lnTo>
                  <a:close/>
                  <a:moveTo>
                    <a:pt x="4789" y="844"/>
                  </a:moveTo>
                  <a:lnTo>
                    <a:pt x="4824" y="856"/>
                  </a:lnTo>
                  <a:lnTo>
                    <a:pt x="4831" y="840"/>
                  </a:lnTo>
                  <a:lnTo>
                    <a:pt x="4796" y="825"/>
                  </a:lnTo>
                  <a:lnTo>
                    <a:pt x="4789" y="844"/>
                  </a:lnTo>
                  <a:close/>
                  <a:moveTo>
                    <a:pt x="4718" y="816"/>
                  </a:moveTo>
                  <a:lnTo>
                    <a:pt x="4753" y="830"/>
                  </a:lnTo>
                  <a:lnTo>
                    <a:pt x="4760" y="814"/>
                  </a:lnTo>
                  <a:lnTo>
                    <a:pt x="4725" y="799"/>
                  </a:lnTo>
                  <a:lnTo>
                    <a:pt x="4718" y="816"/>
                  </a:lnTo>
                  <a:close/>
                  <a:moveTo>
                    <a:pt x="4647" y="790"/>
                  </a:moveTo>
                  <a:lnTo>
                    <a:pt x="4682" y="804"/>
                  </a:lnTo>
                  <a:lnTo>
                    <a:pt x="4689" y="785"/>
                  </a:lnTo>
                  <a:lnTo>
                    <a:pt x="4654" y="771"/>
                  </a:lnTo>
                  <a:lnTo>
                    <a:pt x="4647" y="790"/>
                  </a:lnTo>
                  <a:close/>
                  <a:moveTo>
                    <a:pt x="4576" y="762"/>
                  </a:moveTo>
                  <a:lnTo>
                    <a:pt x="4611" y="776"/>
                  </a:lnTo>
                  <a:lnTo>
                    <a:pt x="4618" y="759"/>
                  </a:lnTo>
                  <a:lnTo>
                    <a:pt x="4583" y="745"/>
                  </a:lnTo>
                  <a:lnTo>
                    <a:pt x="4576" y="762"/>
                  </a:lnTo>
                  <a:close/>
                  <a:moveTo>
                    <a:pt x="4505" y="736"/>
                  </a:moveTo>
                  <a:lnTo>
                    <a:pt x="4540" y="750"/>
                  </a:lnTo>
                  <a:lnTo>
                    <a:pt x="4547" y="731"/>
                  </a:lnTo>
                  <a:lnTo>
                    <a:pt x="4512" y="719"/>
                  </a:lnTo>
                  <a:lnTo>
                    <a:pt x="4505" y="736"/>
                  </a:lnTo>
                  <a:close/>
                  <a:moveTo>
                    <a:pt x="4434" y="710"/>
                  </a:moveTo>
                  <a:lnTo>
                    <a:pt x="4469" y="721"/>
                  </a:lnTo>
                  <a:lnTo>
                    <a:pt x="4476" y="705"/>
                  </a:lnTo>
                  <a:lnTo>
                    <a:pt x="4441" y="691"/>
                  </a:lnTo>
                  <a:lnTo>
                    <a:pt x="4434" y="710"/>
                  </a:lnTo>
                  <a:close/>
                  <a:moveTo>
                    <a:pt x="4365" y="681"/>
                  </a:moveTo>
                  <a:lnTo>
                    <a:pt x="4398" y="695"/>
                  </a:lnTo>
                  <a:lnTo>
                    <a:pt x="4406" y="679"/>
                  </a:lnTo>
                  <a:lnTo>
                    <a:pt x="4370" y="665"/>
                  </a:lnTo>
                  <a:lnTo>
                    <a:pt x="4365" y="681"/>
                  </a:lnTo>
                  <a:close/>
                  <a:moveTo>
                    <a:pt x="4294" y="655"/>
                  </a:moveTo>
                  <a:lnTo>
                    <a:pt x="4330" y="669"/>
                  </a:lnTo>
                  <a:lnTo>
                    <a:pt x="4335" y="650"/>
                  </a:lnTo>
                  <a:lnTo>
                    <a:pt x="4299" y="636"/>
                  </a:lnTo>
                  <a:lnTo>
                    <a:pt x="4294" y="655"/>
                  </a:lnTo>
                  <a:close/>
                  <a:moveTo>
                    <a:pt x="4223" y="629"/>
                  </a:moveTo>
                  <a:lnTo>
                    <a:pt x="4259" y="641"/>
                  </a:lnTo>
                  <a:lnTo>
                    <a:pt x="4266" y="624"/>
                  </a:lnTo>
                  <a:lnTo>
                    <a:pt x="4231" y="610"/>
                  </a:lnTo>
                  <a:lnTo>
                    <a:pt x="4223" y="629"/>
                  </a:lnTo>
                  <a:close/>
                  <a:moveTo>
                    <a:pt x="4153" y="601"/>
                  </a:moveTo>
                  <a:lnTo>
                    <a:pt x="4188" y="615"/>
                  </a:lnTo>
                  <a:lnTo>
                    <a:pt x="4195" y="596"/>
                  </a:lnTo>
                  <a:lnTo>
                    <a:pt x="4160" y="584"/>
                  </a:lnTo>
                  <a:lnTo>
                    <a:pt x="4153" y="601"/>
                  </a:lnTo>
                  <a:close/>
                  <a:moveTo>
                    <a:pt x="4082" y="575"/>
                  </a:moveTo>
                  <a:lnTo>
                    <a:pt x="4117" y="587"/>
                  </a:lnTo>
                  <a:lnTo>
                    <a:pt x="4124" y="570"/>
                  </a:lnTo>
                  <a:lnTo>
                    <a:pt x="4089" y="556"/>
                  </a:lnTo>
                  <a:lnTo>
                    <a:pt x="4082" y="575"/>
                  </a:lnTo>
                  <a:close/>
                  <a:moveTo>
                    <a:pt x="4011" y="546"/>
                  </a:moveTo>
                  <a:lnTo>
                    <a:pt x="4046" y="561"/>
                  </a:lnTo>
                  <a:lnTo>
                    <a:pt x="4053" y="544"/>
                  </a:lnTo>
                  <a:lnTo>
                    <a:pt x="4018" y="530"/>
                  </a:lnTo>
                  <a:lnTo>
                    <a:pt x="4011" y="546"/>
                  </a:lnTo>
                  <a:close/>
                  <a:moveTo>
                    <a:pt x="3940" y="520"/>
                  </a:moveTo>
                  <a:lnTo>
                    <a:pt x="3975" y="535"/>
                  </a:lnTo>
                  <a:lnTo>
                    <a:pt x="3982" y="516"/>
                  </a:lnTo>
                  <a:lnTo>
                    <a:pt x="3947" y="501"/>
                  </a:lnTo>
                  <a:lnTo>
                    <a:pt x="3940" y="520"/>
                  </a:lnTo>
                  <a:close/>
                  <a:moveTo>
                    <a:pt x="3869" y="494"/>
                  </a:moveTo>
                  <a:lnTo>
                    <a:pt x="3904" y="506"/>
                  </a:lnTo>
                  <a:lnTo>
                    <a:pt x="3911" y="490"/>
                  </a:lnTo>
                  <a:lnTo>
                    <a:pt x="3876" y="475"/>
                  </a:lnTo>
                  <a:lnTo>
                    <a:pt x="3869" y="494"/>
                  </a:lnTo>
                  <a:close/>
                  <a:moveTo>
                    <a:pt x="3798" y="466"/>
                  </a:moveTo>
                  <a:lnTo>
                    <a:pt x="3833" y="480"/>
                  </a:lnTo>
                  <a:lnTo>
                    <a:pt x="3840" y="461"/>
                  </a:lnTo>
                  <a:lnTo>
                    <a:pt x="3805" y="449"/>
                  </a:lnTo>
                  <a:lnTo>
                    <a:pt x="3798" y="466"/>
                  </a:lnTo>
                  <a:close/>
                  <a:moveTo>
                    <a:pt x="3727" y="440"/>
                  </a:moveTo>
                  <a:lnTo>
                    <a:pt x="3762" y="452"/>
                  </a:lnTo>
                  <a:lnTo>
                    <a:pt x="3769" y="435"/>
                  </a:lnTo>
                  <a:lnTo>
                    <a:pt x="3734" y="421"/>
                  </a:lnTo>
                  <a:lnTo>
                    <a:pt x="3727" y="440"/>
                  </a:lnTo>
                  <a:close/>
                  <a:moveTo>
                    <a:pt x="3658" y="412"/>
                  </a:moveTo>
                  <a:lnTo>
                    <a:pt x="3691" y="426"/>
                  </a:lnTo>
                  <a:lnTo>
                    <a:pt x="3698" y="409"/>
                  </a:lnTo>
                  <a:lnTo>
                    <a:pt x="3663" y="395"/>
                  </a:lnTo>
                  <a:lnTo>
                    <a:pt x="3658" y="412"/>
                  </a:lnTo>
                  <a:close/>
                  <a:moveTo>
                    <a:pt x="3587" y="386"/>
                  </a:moveTo>
                  <a:lnTo>
                    <a:pt x="3623" y="400"/>
                  </a:lnTo>
                  <a:lnTo>
                    <a:pt x="3628" y="381"/>
                  </a:lnTo>
                  <a:lnTo>
                    <a:pt x="3592" y="367"/>
                  </a:lnTo>
                  <a:lnTo>
                    <a:pt x="3587" y="386"/>
                  </a:lnTo>
                  <a:close/>
                  <a:moveTo>
                    <a:pt x="3516" y="360"/>
                  </a:moveTo>
                  <a:lnTo>
                    <a:pt x="3552" y="371"/>
                  </a:lnTo>
                  <a:lnTo>
                    <a:pt x="3557" y="355"/>
                  </a:lnTo>
                  <a:lnTo>
                    <a:pt x="3523" y="341"/>
                  </a:lnTo>
                  <a:lnTo>
                    <a:pt x="3516" y="360"/>
                  </a:lnTo>
                  <a:close/>
                  <a:moveTo>
                    <a:pt x="3445" y="331"/>
                  </a:moveTo>
                  <a:lnTo>
                    <a:pt x="3481" y="345"/>
                  </a:lnTo>
                  <a:lnTo>
                    <a:pt x="3488" y="326"/>
                  </a:lnTo>
                  <a:lnTo>
                    <a:pt x="3453" y="315"/>
                  </a:lnTo>
                  <a:lnTo>
                    <a:pt x="3445" y="331"/>
                  </a:lnTo>
                  <a:close/>
                  <a:moveTo>
                    <a:pt x="3375" y="305"/>
                  </a:moveTo>
                  <a:lnTo>
                    <a:pt x="3410" y="317"/>
                  </a:lnTo>
                  <a:lnTo>
                    <a:pt x="3417" y="300"/>
                  </a:lnTo>
                  <a:lnTo>
                    <a:pt x="3382" y="286"/>
                  </a:lnTo>
                  <a:lnTo>
                    <a:pt x="3375" y="305"/>
                  </a:lnTo>
                  <a:close/>
                  <a:moveTo>
                    <a:pt x="3304" y="277"/>
                  </a:moveTo>
                  <a:lnTo>
                    <a:pt x="3339" y="291"/>
                  </a:lnTo>
                  <a:lnTo>
                    <a:pt x="3346" y="274"/>
                  </a:lnTo>
                  <a:lnTo>
                    <a:pt x="3311" y="260"/>
                  </a:lnTo>
                  <a:lnTo>
                    <a:pt x="3304" y="277"/>
                  </a:lnTo>
                  <a:close/>
                  <a:moveTo>
                    <a:pt x="3233" y="251"/>
                  </a:moveTo>
                  <a:lnTo>
                    <a:pt x="3268" y="265"/>
                  </a:lnTo>
                  <a:lnTo>
                    <a:pt x="3275" y="246"/>
                  </a:lnTo>
                  <a:lnTo>
                    <a:pt x="3240" y="232"/>
                  </a:lnTo>
                  <a:lnTo>
                    <a:pt x="3233" y="251"/>
                  </a:lnTo>
                  <a:close/>
                  <a:moveTo>
                    <a:pt x="3162" y="225"/>
                  </a:moveTo>
                  <a:lnTo>
                    <a:pt x="3197" y="237"/>
                  </a:lnTo>
                  <a:lnTo>
                    <a:pt x="3204" y="220"/>
                  </a:lnTo>
                  <a:lnTo>
                    <a:pt x="3169" y="206"/>
                  </a:lnTo>
                  <a:lnTo>
                    <a:pt x="3162" y="225"/>
                  </a:lnTo>
                  <a:close/>
                  <a:moveTo>
                    <a:pt x="3091" y="196"/>
                  </a:moveTo>
                  <a:lnTo>
                    <a:pt x="3126" y="211"/>
                  </a:lnTo>
                  <a:lnTo>
                    <a:pt x="3133" y="192"/>
                  </a:lnTo>
                  <a:lnTo>
                    <a:pt x="3098" y="180"/>
                  </a:lnTo>
                  <a:lnTo>
                    <a:pt x="3091" y="196"/>
                  </a:lnTo>
                  <a:close/>
                  <a:moveTo>
                    <a:pt x="3022" y="180"/>
                  </a:moveTo>
                  <a:lnTo>
                    <a:pt x="3053" y="182"/>
                  </a:lnTo>
                  <a:lnTo>
                    <a:pt x="3055" y="182"/>
                  </a:lnTo>
                  <a:lnTo>
                    <a:pt x="3062" y="166"/>
                  </a:lnTo>
                  <a:lnTo>
                    <a:pt x="3058" y="163"/>
                  </a:lnTo>
                  <a:lnTo>
                    <a:pt x="3058" y="163"/>
                  </a:lnTo>
                  <a:lnTo>
                    <a:pt x="3022" y="161"/>
                  </a:lnTo>
                  <a:lnTo>
                    <a:pt x="3022" y="180"/>
                  </a:lnTo>
                  <a:close/>
                  <a:moveTo>
                    <a:pt x="2946" y="177"/>
                  </a:moveTo>
                  <a:lnTo>
                    <a:pt x="2984" y="177"/>
                  </a:lnTo>
                  <a:lnTo>
                    <a:pt x="2984" y="158"/>
                  </a:lnTo>
                  <a:lnTo>
                    <a:pt x="2946" y="158"/>
                  </a:lnTo>
                  <a:lnTo>
                    <a:pt x="2946" y="177"/>
                  </a:lnTo>
                  <a:close/>
                  <a:moveTo>
                    <a:pt x="2871" y="173"/>
                  </a:moveTo>
                  <a:lnTo>
                    <a:pt x="2909" y="175"/>
                  </a:lnTo>
                  <a:lnTo>
                    <a:pt x="2909" y="156"/>
                  </a:lnTo>
                  <a:lnTo>
                    <a:pt x="2871" y="154"/>
                  </a:lnTo>
                  <a:lnTo>
                    <a:pt x="2871" y="173"/>
                  </a:lnTo>
                  <a:close/>
                  <a:moveTo>
                    <a:pt x="2795" y="168"/>
                  </a:moveTo>
                  <a:lnTo>
                    <a:pt x="2833" y="170"/>
                  </a:lnTo>
                  <a:lnTo>
                    <a:pt x="2833" y="151"/>
                  </a:lnTo>
                  <a:lnTo>
                    <a:pt x="2795" y="149"/>
                  </a:lnTo>
                  <a:lnTo>
                    <a:pt x="2795" y="168"/>
                  </a:lnTo>
                  <a:close/>
                  <a:moveTo>
                    <a:pt x="2719" y="163"/>
                  </a:moveTo>
                  <a:lnTo>
                    <a:pt x="2757" y="166"/>
                  </a:lnTo>
                  <a:lnTo>
                    <a:pt x="2757" y="147"/>
                  </a:lnTo>
                  <a:lnTo>
                    <a:pt x="2719" y="144"/>
                  </a:lnTo>
                  <a:lnTo>
                    <a:pt x="2719" y="163"/>
                  </a:lnTo>
                  <a:close/>
                  <a:moveTo>
                    <a:pt x="2644" y="161"/>
                  </a:moveTo>
                  <a:lnTo>
                    <a:pt x="2682" y="163"/>
                  </a:lnTo>
                  <a:lnTo>
                    <a:pt x="2682" y="144"/>
                  </a:lnTo>
                  <a:lnTo>
                    <a:pt x="2644" y="142"/>
                  </a:lnTo>
                  <a:lnTo>
                    <a:pt x="2644" y="161"/>
                  </a:lnTo>
                  <a:close/>
                  <a:moveTo>
                    <a:pt x="2568" y="156"/>
                  </a:moveTo>
                  <a:lnTo>
                    <a:pt x="2606" y="158"/>
                  </a:lnTo>
                  <a:lnTo>
                    <a:pt x="2606" y="140"/>
                  </a:lnTo>
                  <a:lnTo>
                    <a:pt x="2568" y="137"/>
                  </a:lnTo>
                  <a:lnTo>
                    <a:pt x="2568" y="156"/>
                  </a:lnTo>
                  <a:close/>
                  <a:moveTo>
                    <a:pt x="2492" y="151"/>
                  </a:moveTo>
                  <a:lnTo>
                    <a:pt x="2530" y="154"/>
                  </a:lnTo>
                  <a:lnTo>
                    <a:pt x="2530" y="135"/>
                  </a:lnTo>
                  <a:lnTo>
                    <a:pt x="2492" y="132"/>
                  </a:lnTo>
                  <a:lnTo>
                    <a:pt x="2492" y="151"/>
                  </a:lnTo>
                  <a:close/>
                  <a:moveTo>
                    <a:pt x="2417" y="149"/>
                  </a:moveTo>
                  <a:lnTo>
                    <a:pt x="2455" y="149"/>
                  </a:lnTo>
                  <a:lnTo>
                    <a:pt x="2455" y="132"/>
                  </a:lnTo>
                  <a:lnTo>
                    <a:pt x="2417" y="130"/>
                  </a:lnTo>
                  <a:lnTo>
                    <a:pt x="2417" y="149"/>
                  </a:lnTo>
                  <a:close/>
                  <a:moveTo>
                    <a:pt x="2341" y="144"/>
                  </a:moveTo>
                  <a:lnTo>
                    <a:pt x="2379" y="147"/>
                  </a:lnTo>
                  <a:lnTo>
                    <a:pt x="2381" y="128"/>
                  </a:lnTo>
                  <a:lnTo>
                    <a:pt x="2343" y="125"/>
                  </a:lnTo>
                  <a:lnTo>
                    <a:pt x="2341" y="144"/>
                  </a:lnTo>
                  <a:close/>
                  <a:moveTo>
                    <a:pt x="2265" y="140"/>
                  </a:moveTo>
                  <a:lnTo>
                    <a:pt x="2303" y="142"/>
                  </a:lnTo>
                  <a:lnTo>
                    <a:pt x="2306" y="123"/>
                  </a:lnTo>
                  <a:lnTo>
                    <a:pt x="2268" y="121"/>
                  </a:lnTo>
                  <a:lnTo>
                    <a:pt x="2265" y="140"/>
                  </a:lnTo>
                  <a:close/>
                  <a:moveTo>
                    <a:pt x="2190" y="137"/>
                  </a:moveTo>
                  <a:lnTo>
                    <a:pt x="2228" y="137"/>
                  </a:lnTo>
                  <a:lnTo>
                    <a:pt x="2230" y="118"/>
                  </a:lnTo>
                  <a:lnTo>
                    <a:pt x="2192" y="118"/>
                  </a:lnTo>
                  <a:lnTo>
                    <a:pt x="2190" y="137"/>
                  </a:lnTo>
                  <a:close/>
                  <a:moveTo>
                    <a:pt x="2114" y="132"/>
                  </a:moveTo>
                  <a:lnTo>
                    <a:pt x="2152" y="135"/>
                  </a:lnTo>
                  <a:lnTo>
                    <a:pt x="2154" y="116"/>
                  </a:lnTo>
                  <a:lnTo>
                    <a:pt x="2116" y="114"/>
                  </a:lnTo>
                  <a:lnTo>
                    <a:pt x="2114" y="132"/>
                  </a:lnTo>
                  <a:close/>
                  <a:moveTo>
                    <a:pt x="2038" y="128"/>
                  </a:moveTo>
                  <a:lnTo>
                    <a:pt x="2076" y="130"/>
                  </a:lnTo>
                  <a:lnTo>
                    <a:pt x="2079" y="111"/>
                  </a:lnTo>
                  <a:lnTo>
                    <a:pt x="2041" y="109"/>
                  </a:lnTo>
                  <a:lnTo>
                    <a:pt x="2038" y="128"/>
                  </a:lnTo>
                  <a:close/>
                  <a:moveTo>
                    <a:pt x="1963" y="123"/>
                  </a:moveTo>
                  <a:lnTo>
                    <a:pt x="2001" y="125"/>
                  </a:lnTo>
                  <a:lnTo>
                    <a:pt x="2003" y="106"/>
                  </a:lnTo>
                  <a:lnTo>
                    <a:pt x="1965" y="104"/>
                  </a:lnTo>
                  <a:lnTo>
                    <a:pt x="1963" y="123"/>
                  </a:lnTo>
                  <a:close/>
                  <a:moveTo>
                    <a:pt x="1887" y="121"/>
                  </a:moveTo>
                  <a:lnTo>
                    <a:pt x="1925" y="123"/>
                  </a:lnTo>
                  <a:lnTo>
                    <a:pt x="1927" y="104"/>
                  </a:lnTo>
                  <a:lnTo>
                    <a:pt x="1889" y="102"/>
                  </a:lnTo>
                  <a:lnTo>
                    <a:pt x="1887" y="121"/>
                  </a:lnTo>
                  <a:close/>
                  <a:moveTo>
                    <a:pt x="1811" y="116"/>
                  </a:moveTo>
                  <a:lnTo>
                    <a:pt x="1849" y="118"/>
                  </a:lnTo>
                  <a:lnTo>
                    <a:pt x="1852" y="99"/>
                  </a:lnTo>
                  <a:lnTo>
                    <a:pt x="1814" y="97"/>
                  </a:lnTo>
                  <a:lnTo>
                    <a:pt x="1811" y="116"/>
                  </a:lnTo>
                  <a:close/>
                  <a:moveTo>
                    <a:pt x="1736" y="111"/>
                  </a:moveTo>
                  <a:lnTo>
                    <a:pt x="1774" y="114"/>
                  </a:lnTo>
                  <a:lnTo>
                    <a:pt x="1776" y="95"/>
                  </a:lnTo>
                  <a:lnTo>
                    <a:pt x="1738" y="92"/>
                  </a:lnTo>
                  <a:lnTo>
                    <a:pt x="1736" y="111"/>
                  </a:lnTo>
                  <a:close/>
                  <a:moveTo>
                    <a:pt x="1662" y="109"/>
                  </a:moveTo>
                  <a:lnTo>
                    <a:pt x="1698" y="109"/>
                  </a:lnTo>
                  <a:lnTo>
                    <a:pt x="1700" y="92"/>
                  </a:lnTo>
                  <a:lnTo>
                    <a:pt x="1662" y="90"/>
                  </a:lnTo>
                  <a:lnTo>
                    <a:pt x="1662" y="109"/>
                  </a:lnTo>
                  <a:close/>
                  <a:moveTo>
                    <a:pt x="1587" y="104"/>
                  </a:moveTo>
                  <a:lnTo>
                    <a:pt x="1625" y="106"/>
                  </a:lnTo>
                  <a:lnTo>
                    <a:pt x="1625" y="88"/>
                  </a:lnTo>
                  <a:lnTo>
                    <a:pt x="1587" y="85"/>
                  </a:lnTo>
                  <a:lnTo>
                    <a:pt x="1587" y="104"/>
                  </a:lnTo>
                  <a:close/>
                  <a:moveTo>
                    <a:pt x="1511" y="99"/>
                  </a:moveTo>
                  <a:lnTo>
                    <a:pt x="1549" y="102"/>
                  </a:lnTo>
                  <a:lnTo>
                    <a:pt x="1549" y="83"/>
                  </a:lnTo>
                  <a:lnTo>
                    <a:pt x="1511" y="80"/>
                  </a:lnTo>
                  <a:lnTo>
                    <a:pt x="1511" y="99"/>
                  </a:lnTo>
                  <a:close/>
                  <a:moveTo>
                    <a:pt x="1435" y="97"/>
                  </a:moveTo>
                  <a:lnTo>
                    <a:pt x="1473" y="97"/>
                  </a:lnTo>
                  <a:lnTo>
                    <a:pt x="1473" y="78"/>
                  </a:lnTo>
                  <a:lnTo>
                    <a:pt x="1435" y="78"/>
                  </a:lnTo>
                  <a:lnTo>
                    <a:pt x="1435" y="97"/>
                  </a:lnTo>
                  <a:close/>
                  <a:moveTo>
                    <a:pt x="1360" y="92"/>
                  </a:moveTo>
                  <a:lnTo>
                    <a:pt x="1398" y="95"/>
                  </a:lnTo>
                  <a:lnTo>
                    <a:pt x="1398" y="76"/>
                  </a:lnTo>
                  <a:lnTo>
                    <a:pt x="1360" y="73"/>
                  </a:lnTo>
                  <a:lnTo>
                    <a:pt x="1360" y="92"/>
                  </a:lnTo>
                  <a:close/>
                  <a:moveTo>
                    <a:pt x="1284" y="88"/>
                  </a:moveTo>
                  <a:lnTo>
                    <a:pt x="1322" y="90"/>
                  </a:lnTo>
                  <a:lnTo>
                    <a:pt x="1322" y="71"/>
                  </a:lnTo>
                  <a:lnTo>
                    <a:pt x="1284" y="69"/>
                  </a:lnTo>
                  <a:lnTo>
                    <a:pt x="1284" y="88"/>
                  </a:lnTo>
                  <a:close/>
                  <a:moveTo>
                    <a:pt x="1208" y="83"/>
                  </a:moveTo>
                  <a:lnTo>
                    <a:pt x="1246" y="85"/>
                  </a:lnTo>
                  <a:lnTo>
                    <a:pt x="1246" y="66"/>
                  </a:lnTo>
                  <a:lnTo>
                    <a:pt x="1208" y="64"/>
                  </a:lnTo>
                  <a:lnTo>
                    <a:pt x="1208" y="83"/>
                  </a:lnTo>
                  <a:close/>
                  <a:moveTo>
                    <a:pt x="1133" y="80"/>
                  </a:moveTo>
                  <a:lnTo>
                    <a:pt x="1171" y="83"/>
                  </a:lnTo>
                  <a:lnTo>
                    <a:pt x="1171" y="64"/>
                  </a:lnTo>
                  <a:lnTo>
                    <a:pt x="1133" y="62"/>
                  </a:lnTo>
                  <a:lnTo>
                    <a:pt x="1133" y="80"/>
                  </a:lnTo>
                  <a:close/>
                  <a:moveTo>
                    <a:pt x="1057" y="76"/>
                  </a:moveTo>
                  <a:lnTo>
                    <a:pt x="1095" y="78"/>
                  </a:lnTo>
                  <a:lnTo>
                    <a:pt x="1095" y="59"/>
                  </a:lnTo>
                  <a:lnTo>
                    <a:pt x="1057" y="57"/>
                  </a:lnTo>
                  <a:lnTo>
                    <a:pt x="1057" y="76"/>
                  </a:lnTo>
                  <a:close/>
                  <a:moveTo>
                    <a:pt x="981" y="71"/>
                  </a:moveTo>
                  <a:lnTo>
                    <a:pt x="1019" y="73"/>
                  </a:lnTo>
                  <a:lnTo>
                    <a:pt x="1019" y="54"/>
                  </a:lnTo>
                  <a:lnTo>
                    <a:pt x="981" y="52"/>
                  </a:lnTo>
                  <a:lnTo>
                    <a:pt x="981" y="71"/>
                  </a:lnTo>
                  <a:close/>
                  <a:moveTo>
                    <a:pt x="906" y="69"/>
                  </a:moveTo>
                  <a:lnTo>
                    <a:pt x="944" y="69"/>
                  </a:lnTo>
                  <a:lnTo>
                    <a:pt x="944" y="50"/>
                  </a:lnTo>
                  <a:lnTo>
                    <a:pt x="906" y="50"/>
                  </a:lnTo>
                  <a:lnTo>
                    <a:pt x="906" y="69"/>
                  </a:lnTo>
                  <a:close/>
                  <a:moveTo>
                    <a:pt x="830" y="64"/>
                  </a:moveTo>
                  <a:lnTo>
                    <a:pt x="868" y="66"/>
                  </a:lnTo>
                  <a:lnTo>
                    <a:pt x="868" y="47"/>
                  </a:lnTo>
                  <a:lnTo>
                    <a:pt x="830" y="45"/>
                  </a:lnTo>
                  <a:lnTo>
                    <a:pt x="830" y="64"/>
                  </a:lnTo>
                  <a:close/>
                  <a:moveTo>
                    <a:pt x="754" y="59"/>
                  </a:moveTo>
                  <a:lnTo>
                    <a:pt x="792" y="62"/>
                  </a:lnTo>
                  <a:lnTo>
                    <a:pt x="792" y="43"/>
                  </a:lnTo>
                  <a:lnTo>
                    <a:pt x="754" y="40"/>
                  </a:lnTo>
                  <a:lnTo>
                    <a:pt x="754" y="59"/>
                  </a:lnTo>
                  <a:close/>
                  <a:moveTo>
                    <a:pt x="679" y="57"/>
                  </a:moveTo>
                  <a:lnTo>
                    <a:pt x="716" y="57"/>
                  </a:lnTo>
                  <a:lnTo>
                    <a:pt x="719" y="38"/>
                  </a:lnTo>
                  <a:lnTo>
                    <a:pt x="681" y="38"/>
                  </a:lnTo>
                  <a:lnTo>
                    <a:pt x="679" y="57"/>
                  </a:lnTo>
                  <a:close/>
                  <a:moveTo>
                    <a:pt x="603" y="52"/>
                  </a:moveTo>
                  <a:lnTo>
                    <a:pt x="641" y="54"/>
                  </a:lnTo>
                  <a:lnTo>
                    <a:pt x="643" y="35"/>
                  </a:lnTo>
                  <a:lnTo>
                    <a:pt x="605" y="33"/>
                  </a:lnTo>
                  <a:lnTo>
                    <a:pt x="603" y="52"/>
                  </a:lnTo>
                  <a:close/>
                  <a:moveTo>
                    <a:pt x="527" y="47"/>
                  </a:moveTo>
                  <a:lnTo>
                    <a:pt x="565" y="50"/>
                  </a:lnTo>
                  <a:lnTo>
                    <a:pt x="568" y="31"/>
                  </a:lnTo>
                  <a:lnTo>
                    <a:pt x="530" y="28"/>
                  </a:lnTo>
                  <a:lnTo>
                    <a:pt x="527" y="47"/>
                  </a:lnTo>
                  <a:close/>
                  <a:moveTo>
                    <a:pt x="452" y="43"/>
                  </a:moveTo>
                  <a:lnTo>
                    <a:pt x="489" y="45"/>
                  </a:lnTo>
                  <a:lnTo>
                    <a:pt x="492" y="26"/>
                  </a:lnTo>
                  <a:lnTo>
                    <a:pt x="454" y="24"/>
                  </a:lnTo>
                  <a:lnTo>
                    <a:pt x="452" y="43"/>
                  </a:lnTo>
                  <a:close/>
                  <a:moveTo>
                    <a:pt x="376" y="40"/>
                  </a:moveTo>
                  <a:lnTo>
                    <a:pt x="414" y="43"/>
                  </a:lnTo>
                  <a:lnTo>
                    <a:pt x="416" y="24"/>
                  </a:lnTo>
                  <a:lnTo>
                    <a:pt x="378" y="21"/>
                  </a:lnTo>
                  <a:lnTo>
                    <a:pt x="376" y="40"/>
                  </a:lnTo>
                  <a:close/>
                  <a:moveTo>
                    <a:pt x="300" y="35"/>
                  </a:moveTo>
                  <a:lnTo>
                    <a:pt x="338" y="38"/>
                  </a:lnTo>
                  <a:lnTo>
                    <a:pt x="340" y="19"/>
                  </a:lnTo>
                  <a:lnTo>
                    <a:pt x="303" y="17"/>
                  </a:lnTo>
                  <a:lnTo>
                    <a:pt x="300" y="35"/>
                  </a:lnTo>
                  <a:close/>
                  <a:moveTo>
                    <a:pt x="225" y="31"/>
                  </a:moveTo>
                  <a:lnTo>
                    <a:pt x="262" y="33"/>
                  </a:lnTo>
                  <a:lnTo>
                    <a:pt x="265" y="14"/>
                  </a:lnTo>
                  <a:lnTo>
                    <a:pt x="227" y="12"/>
                  </a:lnTo>
                  <a:lnTo>
                    <a:pt x="225" y="31"/>
                  </a:lnTo>
                  <a:close/>
                  <a:moveTo>
                    <a:pt x="149" y="28"/>
                  </a:moveTo>
                  <a:lnTo>
                    <a:pt x="187" y="28"/>
                  </a:lnTo>
                  <a:lnTo>
                    <a:pt x="189" y="9"/>
                  </a:lnTo>
                  <a:lnTo>
                    <a:pt x="151" y="9"/>
                  </a:lnTo>
                  <a:lnTo>
                    <a:pt x="149" y="28"/>
                  </a:lnTo>
                  <a:close/>
                  <a:moveTo>
                    <a:pt x="73" y="24"/>
                  </a:moveTo>
                  <a:lnTo>
                    <a:pt x="111" y="26"/>
                  </a:lnTo>
                  <a:lnTo>
                    <a:pt x="113" y="7"/>
                  </a:lnTo>
                  <a:lnTo>
                    <a:pt x="76" y="5"/>
                  </a:lnTo>
                  <a:lnTo>
                    <a:pt x="73" y="24"/>
                  </a:lnTo>
                  <a:close/>
                  <a:moveTo>
                    <a:pt x="0" y="19"/>
                  </a:moveTo>
                  <a:lnTo>
                    <a:pt x="35" y="21"/>
                  </a:lnTo>
                  <a:lnTo>
                    <a:pt x="38" y="2"/>
                  </a:lnTo>
                  <a:lnTo>
                    <a:pt x="0" y="0"/>
                  </a:lnTo>
                  <a:lnTo>
                    <a:pt x="0" y="19"/>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a:spLocks noEditPoints="1"/>
            </p:cNvSpPr>
            <p:nvPr/>
          </p:nvSpPr>
          <p:spPr bwMode="auto">
            <a:xfrm>
              <a:off x="6082670" y="3312072"/>
              <a:ext cx="2304686" cy="110346"/>
            </a:xfrm>
            <a:custGeom>
              <a:avLst/>
              <a:gdLst>
                <a:gd name="T0" fmla="*/ 12 w 3112"/>
                <a:gd name="T1" fmla="*/ 149 h 149"/>
                <a:gd name="T2" fmla="*/ 50 w 3112"/>
                <a:gd name="T3" fmla="*/ 147 h 149"/>
                <a:gd name="T4" fmla="*/ 126 w 3112"/>
                <a:gd name="T5" fmla="*/ 125 h 149"/>
                <a:gd name="T6" fmla="*/ 237 w 3112"/>
                <a:gd name="T7" fmla="*/ 121 h 149"/>
                <a:gd name="T8" fmla="*/ 237 w 3112"/>
                <a:gd name="T9" fmla="*/ 121 h 149"/>
                <a:gd name="T10" fmla="*/ 315 w 3112"/>
                <a:gd name="T11" fmla="*/ 135 h 149"/>
                <a:gd name="T12" fmla="*/ 353 w 3112"/>
                <a:gd name="T13" fmla="*/ 135 h 149"/>
                <a:gd name="T14" fmla="*/ 426 w 3112"/>
                <a:gd name="T15" fmla="*/ 114 h 149"/>
                <a:gd name="T16" fmla="*/ 539 w 3112"/>
                <a:gd name="T17" fmla="*/ 109 h 149"/>
                <a:gd name="T18" fmla="*/ 539 w 3112"/>
                <a:gd name="T19" fmla="*/ 109 h 149"/>
                <a:gd name="T20" fmla="*/ 617 w 3112"/>
                <a:gd name="T21" fmla="*/ 123 h 149"/>
                <a:gd name="T22" fmla="*/ 655 w 3112"/>
                <a:gd name="T23" fmla="*/ 123 h 149"/>
                <a:gd name="T24" fmla="*/ 729 w 3112"/>
                <a:gd name="T25" fmla="*/ 99 h 149"/>
                <a:gd name="T26" fmla="*/ 842 w 3112"/>
                <a:gd name="T27" fmla="*/ 95 h 149"/>
                <a:gd name="T28" fmla="*/ 842 w 3112"/>
                <a:gd name="T29" fmla="*/ 95 h 149"/>
                <a:gd name="T30" fmla="*/ 920 w 3112"/>
                <a:gd name="T31" fmla="*/ 111 h 149"/>
                <a:gd name="T32" fmla="*/ 958 w 3112"/>
                <a:gd name="T33" fmla="*/ 109 h 149"/>
                <a:gd name="T34" fmla="*/ 1031 w 3112"/>
                <a:gd name="T35" fmla="*/ 88 h 149"/>
                <a:gd name="T36" fmla="*/ 1145 w 3112"/>
                <a:gd name="T37" fmla="*/ 83 h 149"/>
                <a:gd name="T38" fmla="*/ 1145 w 3112"/>
                <a:gd name="T39" fmla="*/ 83 h 149"/>
                <a:gd name="T40" fmla="*/ 1220 w 3112"/>
                <a:gd name="T41" fmla="*/ 99 h 149"/>
                <a:gd name="T42" fmla="*/ 1258 w 3112"/>
                <a:gd name="T43" fmla="*/ 97 h 149"/>
                <a:gd name="T44" fmla="*/ 1334 w 3112"/>
                <a:gd name="T45" fmla="*/ 76 h 149"/>
                <a:gd name="T46" fmla="*/ 1448 w 3112"/>
                <a:gd name="T47" fmla="*/ 71 h 149"/>
                <a:gd name="T48" fmla="*/ 1448 w 3112"/>
                <a:gd name="T49" fmla="*/ 71 h 149"/>
                <a:gd name="T50" fmla="*/ 1523 w 3112"/>
                <a:gd name="T51" fmla="*/ 85 h 149"/>
                <a:gd name="T52" fmla="*/ 1561 w 3112"/>
                <a:gd name="T53" fmla="*/ 85 h 149"/>
                <a:gd name="T54" fmla="*/ 1637 w 3112"/>
                <a:gd name="T55" fmla="*/ 62 h 149"/>
                <a:gd name="T56" fmla="*/ 1750 w 3112"/>
                <a:gd name="T57" fmla="*/ 57 h 149"/>
                <a:gd name="T58" fmla="*/ 1750 w 3112"/>
                <a:gd name="T59" fmla="*/ 57 h 149"/>
                <a:gd name="T60" fmla="*/ 1826 w 3112"/>
                <a:gd name="T61" fmla="*/ 73 h 149"/>
                <a:gd name="T62" fmla="*/ 1864 w 3112"/>
                <a:gd name="T63" fmla="*/ 71 h 149"/>
                <a:gd name="T64" fmla="*/ 1939 w 3112"/>
                <a:gd name="T65" fmla="*/ 50 h 149"/>
                <a:gd name="T66" fmla="*/ 2053 w 3112"/>
                <a:gd name="T67" fmla="*/ 45 h 149"/>
                <a:gd name="T68" fmla="*/ 2053 w 3112"/>
                <a:gd name="T69" fmla="*/ 45 h 149"/>
                <a:gd name="T70" fmla="*/ 2129 w 3112"/>
                <a:gd name="T71" fmla="*/ 62 h 149"/>
                <a:gd name="T72" fmla="*/ 2166 w 3112"/>
                <a:gd name="T73" fmla="*/ 59 h 149"/>
                <a:gd name="T74" fmla="*/ 2242 w 3112"/>
                <a:gd name="T75" fmla="*/ 38 h 149"/>
                <a:gd name="T76" fmla="*/ 2356 w 3112"/>
                <a:gd name="T77" fmla="*/ 33 h 149"/>
                <a:gd name="T78" fmla="*/ 2356 w 3112"/>
                <a:gd name="T79" fmla="*/ 33 h 149"/>
                <a:gd name="T80" fmla="*/ 2431 w 3112"/>
                <a:gd name="T81" fmla="*/ 47 h 149"/>
                <a:gd name="T82" fmla="*/ 2469 w 3112"/>
                <a:gd name="T83" fmla="*/ 47 h 149"/>
                <a:gd name="T84" fmla="*/ 2545 w 3112"/>
                <a:gd name="T85" fmla="*/ 24 h 149"/>
                <a:gd name="T86" fmla="*/ 2658 w 3112"/>
                <a:gd name="T87" fmla="*/ 19 h 149"/>
                <a:gd name="T88" fmla="*/ 2658 w 3112"/>
                <a:gd name="T89" fmla="*/ 19 h 149"/>
                <a:gd name="T90" fmla="*/ 2734 w 3112"/>
                <a:gd name="T91" fmla="*/ 36 h 149"/>
                <a:gd name="T92" fmla="*/ 2772 w 3112"/>
                <a:gd name="T93" fmla="*/ 33 h 149"/>
                <a:gd name="T94" fmla="*/ 2847 w 3112"/>
                <a:gd name="T95" fmla="*/ 12 h 149"/>
                <a:gd name="T96" fmla="*/ 2961 w 3112"/>
                <a:gd name="T97" fmla="*/ 7 h 149"/>
                <a:gd name="T98" fmla="*/ 2961 w 3112"/>
                <a:gd name="T99" fmla="*/ 7 h 149"/>
                <a:gd name="T100" fmla="*/ 3037 w 3112"/>
                <a:gd name="T101" fmla="*/ 24 h 149"/>
                <a:gd name="T102" fmla="*/ 3074 w 3112"/>
                <a:gd name="T103" fmla="*/ 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12" h="149">
                  <a:moveTo>
                    <a:pt x="12" y="130"/>
                  </a:moveTo>
                  <a:lnTo>
                    <a:pt x="0" y="130"/>
                  </a:lnTo>
                  <a:lnTo>
                    <a:pt x="0" y="149"/>
                  </a:lnTo>
                  <a:lnTo>
                    <a:pt x="12" y="149"/>
                  </a:lnTo>
                  <a:lnTo>
                    <a:pt x="12" y="130"/>
                  </a:lnTo>
                  <a:close/>
                  <a:moveTo>
                    <a:pt x="88" y="125"/>
                  </a:moveTo>
                  <a:lnTo>
                    <a:pt x="50" y="128"/>
                  </a:lnTo>
                  <a:lnTo>
                    <a:pt x="50" y="147"/>
                  </a:lnTo>
                  <a:lnTo>
                    <a:pt x="88" y="144"/>
                  </a:lnTo>
                  <a:lnTo>
                    <a:pt x="88" y="125"/>
                  </a:lnTo>
                  <a:close/>
                  <a:moveTo>
                    <a:pt x="163" y="123"/>
                  </a:moveTo>
                  <a:lnTo>
                    <a:pt x="126" y="125"/>
                  </a:lnTo>
                  <a:lnTo>
                    <a:pt x="126" y="144"/>
                  </a:lnTo>
                  <a:lnTo>
                    <a:pt x="163" y="142"/>
                  </a:lnTo>
                  <a:lnTo>
                    <a:pt x="163" y="123"/>
                  </a:lnTo>
                  <a:close/>
                  <a:moveTo>
                    <a:pt x="237" y="121"/>
                  </a:moveTo>
                  <a:lnTo>
                    <a:pt x="201" y="121"/>
                  </a:lnTo>
                  <a:lnTo>
                    <a:pt x="201" y="140"/>
                  </a:lnTo>
                  <a:lnTo>
                    <a:pt x="239" y="140"/>
                  </a:lnTo>
                  <a:lnTo>
                    <a:pt x="237" y="121"/>
                  </a:lnTo>
                  <a:close/>
                  <a:moveTo>
                    <a:pt x="312" y="118"/>
                  </a:moveTo>
                  <a:lnTo>
                    <a:pt x="275" y="118"/>
                  </a:lnTo>
                  <a:lnTo>
                    <a:pt x="277" y="137"/>
                  </a:lnTo>
                  <a:lnTo>
                    <a:pt x="315" y="135"/>
                  </a:lnTo>
                  <a:lnTo>
                    <a:pt x="312" y="118"/>
                  </a:lnTo>
                  <a:close/>
                  <a:moveTo>
                    <a:pt x="388" y="114"/>
                  </a:moveTo>
                  <a:lnTo>
                    <a:pt x="350" y="116"/>
                  </a:lnTo>
                  <a:lnTo>
                    <a:pt x="353" y="135"/>
                  </a:lnTo>
                  <a:lnTo>
                    <a:pt x="390" y="133"/>
                  </a:lnTo>
                  <a:lnTo>
                    <a:pt x="388" y="114"/>
                  </a:lnTo>
                  <a:close/>
                  <a:moveTo>
                    <a:pt x="464" y="111"/>
                  </a:moveTo>
                  <a:lnTo>
                    <a:pt x="426" y="114"/>
                  </a:lnTo>
                  <a:lnTo>
                    <a:pt x="428" y="133"/>
                  </a:lnTo>
                  <a:lnTo>
                    <a:pt x="466" y="130"/>
                  </a:lnTo>
                  <a:lnTo>
                    <a:pt x="464" y="111"/>
                  </a:lnTo>
                  <a:close/>
                  <a:moveTo>
                    <a:pt x="539" y="109"/>
                  </a:moveTo>
                  <a:lnTo>
                    <a:pt x="502" y="109"/>
                  </a:lnTo>
                  <a:lnTo>
                    <a:pt x="504" y="128"/>
                  </a:lnTo>
                  <a:lnTo>
                    <a:pt x="542" y="128"/>
                  </a:lnTo>
                  <a:lnTo>
                    <a:pt x="539" y="109"/>
                  </a:lnTo>
                  <a:close/>
                  <a:moveTo>
                    <a:pt x="615" y="104"/>
                  </a:moveTo>
                  <a:lnTo>
                    <a:pt x="577" y="107"/>
                  </a:lnTo>
                  <a:lnTo>
                    <a:pt x="580" y="125"/>
                  </a:lnTo>
                  <a:lnTo>
                    <a:pt x="617" y="123"/>
                  </a:lnTo>
                  <a:lnTo>
                    <a:pt x="615" y="104"/>
                  </a:lnTo>
                  <a:close/>
                  <a:moveTo>
                    <a:pt x="691" y="102"/>
                  </a:moveTo>
                  <a:lnTo>
                    <a:pt x="653" y="104"/>
                  </a:lnTo>
                  <a:lnTo>
                    <a:pt x="655" y="123"/>
                  </a:lnTo>
                  <a:lnTo>
                    <a:pt x="693" y="121"/>
                  </a:lnTo>
                  <a:lnTo>
                    <a:pt x="691" y="102"/>
                  </a:lnTo>
                  <a:close/>
                  <a:moveTo>
                    <a:pt x="766" y="99"/>
                  </a:moveTo>
                  <a:lnTo>
                    <a:pt x="729" y="99"/>
                  </a:lnTo>
                  <a:lnTo>
                    <a:pt x="731" y="118"/>
                  </a:lnTo>
                  <a:lnTo>
                    <a:pt x="769" y="118"/>
                  </a:lnTo>
                  <a:lnTo>
                    <a:pt x="766" y="99"/>
                  </a:lnTo>
                  <a:close/>
                  <a:moveTo>
                    <a:pt x="842" y="95"/>
                  </a:moveTo>
                  <a:lnTo>
                    <a:pt x="804" y="97"/>
                  </a:lnTo>
                  <a:lnTo>
                    <a:pt x="807" y="116"/>
                  </a:lnTo>
                  <a:lnTo>
                    <a:pt x="844" y="114"/>
                  </a:lnTo>
                  <a:lnTo>
                    <a:pt x="842" y="95"/>
                  </a:lnTo>
                  <a:close/>
                  <a:moveTo>
                    <a:pt x="918" y="92"/>
                  </a:moveTo>
                  <a:lnTo>
                    <a:pt x="880" y="95"/>
                  </a:lnTo>
                  <a:lnTo>
                    <a:pt x="882" y="114"/>
                  </a:lnTo>
                  <a:lnTo>
                    <a:pt x="920" y="111"/>
                  </a:lnTo>
                  <a:lnTo>
                    <a:pt x="918" y="92"/>
                  </a:lnTo>
                  <a:close/>
                  <a:moveTo>
                    <a:pt x="993" y="90"/>
                  </a:moveTo>
                  <a:lnTo>
                    <a:pt x="956" y="90"/>
                  </a:lnTo>
                  <a:lnTo>
                    <a:pt x="958" y="109"/>
                  </a:lnTo>
                  <a:lnTo>
                    <a:pt x="996" y="109"/>
                  </a:lnTo>
                  <a:lnTo>
                    <a:pt x="993" y="90"/>
                  </a:lnTo>
                  <a:close/>
                  <a:moveTo>
                    <a:pt x="1069" y="85"/>
                  </a:moveTo>
                  <a:lnTo>
                    <a:pt x="1031" y="88"/>
                  </a:lnTo>
                  <a:lnTo>
                    <a:pt x="1034" y="107"/>
                  </a:lnTo>
                  <a:lnTo>
                    <a:pt x="1072" y="104"/>
                  </a:lnTo>
                  <a:lnTo>
                    <a:pt x="1069" y="85"/>
                  </a:lnTo>
                  <a:close/>
                  <a:moveTo>
                    <a:pt x="1145" y="83"/>
                  </a:moveTo>
                  <a:lnTo>
                    <a:pt x="1107" y="85"/>
                  </a:lnTo>
                  <a:lnTo>
                    <a:pt x="1109" y="104"/>
                  </a:lnTo>
                  <a:lnTo>
                    <a:pt x="1145" y="102"/>
                  </a:lnTo>
                  <a:lnTo>
                    <a:pt x="1145" y="83"/>
                  </a:lnTo>
                  <a:close/>
                  <a:moveTo>
                    <a:pt x="1220" y="81"/>
                  </a:moveTo>
                  <a:lnTo>
                    <a:pt x="1183" y="81"/>
                  </a:lnTo>
                  <a:lnTo>
                    <a:pt x="1183" y="99"/>
                  </a:lnTo>
                  <a:lnTo>
                    <a:pt x="1220" y="99"/>
                  </a:lnTo>
                  <a:lnTo>
                    <a:pt x="1220" y="81"/>
                  </a:lnTo>
                  <a:close/>
                  <a:moveTo>
                    <a:pt x="1296" y="76"/>
                  </a:moveTo>
                  <a:lnTo>
                    <a:pt x="1258" y="78"/>
                  </a:lnTo>
                  <a:lnTo>
                    <a:pt x="1258" y="97"/>
                  </a:lnTo>
                  <a:lnTo>
                    <a:pt x="1296" y="95"/>
                  </a:lnTo>
                  <a:lnTo>
                    <a:pt x="1296" y="76"/>
                  </a:lnTo>
                  <a:close/>
                  <a:moveTo>
                    <a:pt x="1372" y="73"/>
                  </a:moveTo>
                  <a:lnTo>
                    <a:pt x="1334" y="76"/>
                  </a:lnTo>
                  <a:lnTo>
                    <a:pt x="1334" y="95"/>
                  </a:lnTo>
                  <a:lnTo>
                    <a:pt x="1372" y="92"/>
                  </a:lnTo>
                  <a:lnTo>
                    <a:pt x="1372" y="73"/>
                  </a:lnTo>
                  <a:close/>
                  <a:moveTo>
                    <a:pt x="1448" y="71"/>
                  </a:moveTo>
                  <a:lnTo>
                    <a:pt x="1410" y="71"/>
                  </a:lnTo>
                  <a:lnTo>
                    <a:pt x="1410" y="90"/>
                  </a:lnTo>
                  <a:lnTo>
                    <a:pt x="1448" y="90"/>
                  </a:lnTo>
                  <a:lnTo>
                    <a:pt x="1448" y="71"/>
                  </a:lnTo>
                  <a:close/>
                  <a:moveTo>
                    <a:pt x="1523" y="66"/>
                  </a:moveTo>
                  <a:lnTo>
                    <a:pt x="1485" y="69"/>
                  </a:lnTo>
                  <a:lnTo>
                    <a:pt x="1485" y="88"/>
                  </a:lnTo>
                  <a:lnTo>
                    <a:pt x="1523" y="85"/>
                  </a:lnTo>
                  <a:lnTo>
                    <a:pt x="1523" y="66"/>
                  </a:lnTo>
                  <a:close/>
                  <a:moveTo>
                    <a:pt x="1599" y="64"/>
                  </a:moveTo>
                  <a:lnTo>
                    <a:pt x="1561" y="66"/>
                  </a:lnTo>
                  <a:lnTo>
                    <a:pt x="1561" y="85"/>
                  </a:lnTo>
                  <a:lnTo>
                    <a:pt x="1599" y="83"/>
                  </a:lnTo>
                  <a:lnTo>
                    <a:pt x="1599" y="64"/>
                  </a:lnTo>
                  <a:close/>
                  <a:moveTo>
                    <a:pt x="1675" y="62"/>
                  </a:moveTo>
                  <a:lnTo>
                    <a:pt x="1637" y="62"/>
                  </a:lnTo>
                  <a:lnTo>
                    <a:pt x="1637" y="81"/>
                  </a:lnTo>
                  <a:lnTo>
                    <a:pt x="1675" y="81"/>
                  </a:lnTo>
                  <a:lnTo>
                    <a:pt x="1675" y="62"/>
                  </a:lnTo>
                  <a:close/>
                  <a:moveTo>
                    <a:pt x="1750" y="57"/>
                  </a:moveTo>
                  <a:lnTo>
                    <a:pt x="1712" y="59"/>
                  </a:lnTo>
                  <a:lnTo>
                    <a:pt x="1712" y="78"/>
                  </a:lnTo>
                  <a:lnTo>
                    <a:pt x="1750" y="76"/>
                  </a:lnTo>
                  <a:lnTo>
                    <a:pt x="1750" y="57"/>
                  </a:lnTo>
                  <a:close/>
                  <a:moveTo>
                    <a:pt x="1826" y="55"/>
                  </a:moveTo>
                  <a:lnTo>
                    <a:pt x="1788" y="57"/>
                  </a:lnTo>
                  <a:lnTo>
                    <a:pt x="1788" y="76"/>
                  </a:lnTo>
                  <a:lnTo>
                    <a:pt x="1826" y="73"/>
                  </a:lnTo>
                  <a:lnTo>
                    <a:pt x="1826" y="55"/>
                  </a:lnTo>
                  <a:close/>
                  <a:moveTo>
                    <a:pt x="1902" y="52"/>
                  </a:moveTo>
                  <a:lnTo>
                    <a:pt x="1864" y="52"/>
                  </a:lnTo>
                  <a:lnTo>
                    <a:pt x="1864" y="71"/>
                  </a:lnTo>
                  <a:lnTo>
                    <a:pt x="1902" y="71"/>
                  </a:lnTo>
                  <a:lnTo>
                    <a:pt x="1902" y="52"/>
                  </a:lnTo>
                  <a:close/>
                  <a:moveTo>
                    <a:pt x="1977" y="47"/>
                  </a:moveTo>
                  <a:lnTo>
                    <a:pt x="1939" y="50"/>
                  </a:lnTo>
                  <a:lnTo>
                    <a:pt x="1939" y="69"/>
                  </a:lnTo>
                  <a:lnTo>
                    <a:pt x="1977" y="66"/>
                  </a:lnTo>
                  <a:lnTo>
                    <a:pt x="1977" y="47"/>
                  </a:lnTo>
                  <a:close/>
                  <a:moveTo>
                    <a:pt x="2053" y="45"/>
                  </a:moveTo>
                  <a:lnTo>
                    <a:pt x="2015" y="47"/>
                  </a:lnTo>
                  <a:lnTo>
                    <a:pt x="2015" y="66"/>
                  </a:lnTo>
                  <a:lnTo>
                    <a:pt x="2053" y="64"/>
                  </a:lnTo>
                  <a:lnTo>
                    <a:pt x="2053" y="45"/>
                  </a:lnTo>
                  <a:close/>
                  <a:moveTo>
                    <a:pt x="2129" y="43"/>
                  </a:moveTo>
                  <a:lnTo>
                    <a:pt x="2091" y="43"/>
                  </a:lnTo>
                  <a:lnTo>
                    <a:pt x="2091" y="62"/>
                  </a:lnTo>
                  <a:lnTo>
                    <a:pt x="2129" y="62"/>
                  </a:lnTo>
                  <a:lnTo>
                    <a:pt x="2129" y="43"/>
                  </a:lnTo>
                  <a:close/>
                  <a:moveTo>
                    <a:pt x="2204" y="38"/>
                  </a:moveTo>
                  <a:lnTo>
                    <a:pt x="2166" y="40"/>
                  </a:lnTo>
                  <a:lnTo>
                    <a:pt x="2166" y="59"/>
                  </a:lnTo>
                  <a:lnTo>
                    <a:pt x="2204" y="57"/>
                  </a:lnTo>
                  <a:lnTo>
                    <a:pt x="2204" y="38"/>
                  </a:lnTo>
                  <a:close/>
                  <a:moveTo>
                    <a:pt x="2280" y="36"/>
                  </a:moveTo>
                  <a:lnTo>
                    <a:pt x="2242" y="38"/>
                  </a:lnTo>
                  <a:lnTo>
                    <a:pt x="2242" y="57"/>
                  </a:lnTo>
                  <a:lnTo>
                    <a:pt x="2280" y="55"/>
                  </a:lnTo>
                  <a:lnTo>
                    <a:pt x="2280" y="36"/>
                  </a:lnTo>
                  <a:close/>
                  <a:moveTo>
                    <a:pt x="2356" y="33"/>
                  </a:moveTo>
                  <a:lnTo>
                    <a:pt x="2318" y="33"/>
                  </a:lnTo>
                  <a:lnTo>
                    <a:pt x="2318" y="52"/>
                  </a:lnTo>
                  <a:lnTo>
                    <a:pt x="2356" y="52"/>
                  </a:lnTo>
                  <a:lnTo>
                    <a:pt x="2356" y="33"/>
                  </a:lnTo>
                  <a:close/>
                  <a:moveTo>
                    <a:pt x="2431" y="29"/>
                  </a:moveTo>
                  <a:lnTo>
                    <a:pt x="2393" y="31"/>
                  </a:lnTo>
                  <a:lnTo>
                    <a:pt x="2393" y="50"/>
                  </a:lnTo>
                  <a:lnTo>
                    <a:pt x="2431" y="47"/>
                  </a:lnTo>
                  <a:lnTo>
                    <a:pt x="2431" y="29"/>
                  </a:lnTo>
                  <a:close/>
                  <a:moveTo>
                    <a:pt x="2507" y="26"/>
                  </a:moveTo>
                  <a:lnTo>
                    <a:pt x="2469" y="29"/>
                  </a:lnTo>
                  <a:lnTo>
                    <a:pt x="2469" y="47"/>
                  </a:lnTo>
                  <a:lnTo>
                    <a:pt x="2507" y="45"/>
                  </a:lnTo>
                  <a:lnTo>
                    <a:pt x="2507" y="26"/>
                  </a:lnTo>
                  <a:close/>
                  <a:moveTo>
                    <a:pt x="2583" y="24"/>
                  </a:moveTo>
                  <a:lnTo>
                    <a:pt x="2545" y="24"/>
                  </a:lnTo>
                  <a:lnTo>
                    <a:pt x="2545" y="43"/>
                  </a:lnTo>
                  <a:lnTo>
                    <a:pt x="2583" y="43"/>
                  </a:lnTo>
                  <a:lnTo>
                    <a:pt x="2583" y="24"/>
                  </a:lnTo>
                  <a:close/>
                  <a:moveTo>
                    <a:pt x="2658" y="19"/>
                  </a:moveTo>
                  <a:lnTo>
                    <a:pt x="2620" y="21"/>
                  </a:lnTo>
                  <a:lnTo>
                    <a:pt x="2620" y="40"/>
                  </a:lnTo>
                  <a:lnTo>
                    <a:pt x="2658" y="38"/>
                  </a:lnTo>
                  <a:lnTo>
                    <a:pt x="2658" y="19"/>
                  </a:lnTo>
                  <a:close/>
                  <a:moveTo>
                    <a:pt x="2734" y="17"/>
                  </a:moveTo>
                  <a:lnTo>
                    <a:pt x="2696" y="19"/>
                  </a:lnTo>
                  <a:lnTo>
                    <a:pt x="2696" y="38"/>
                  </a:lnTo>
                  <a:lnTo>
                    <a:pt x="2734" y="36"/>
                  </a:lnTo>
                  <a:lnTo>
                    <a:pt x="2734" y="17"/>
                  </a:lnTo>
                  <a:close/>
                  <a:moveTo>
                    <a:pt x="2810" y="14"/>
                  </a:moveTo>
                  <a:lnTo>
                    <a:pt x="2772" y="14"/>
                  </a:lnTo>
                  <a:lnTo>
                    <a:pt x="2772" y="33"/>
                  </a:lnTo>
                  <a:lnTo>
                    <a:pt x="2810" y="33"/>
                  </a:lnTo>
                  <a:lnTo>
                    <a:pt x="2810" y="14"/>
                  </a:lnTo>
                  <a:close/>
                  <a:moveTo>
                    <a:pt x="2885" y="10"/>
                  </a:moveTo>
                  <a:lnTo>
                    <a:pt x="2847" y="12"/>
                  </a:lnTo>
                  <a:lnTo>
                    <a:pt x="2847" y="31"/>
                  </a:lnTo>
                  <a:lnTo>
                    <a:pt x="2885" y="29"/>
                  </a:lnTo>
                  <a:lnTo>
                    <a:pt x="2885" y="10"/>
                  </a:lnTo>
                  <a:close/>
                  <a:moveTo>
                    <a:pt x="2961" y="7"/>
                  </a:moveTo>
                  <a:lnTo>
                    <a:pt x="2923" y="10"/>
                  </a:lnTo>
                  <a:lnTo>
                    <a:pt x="2923" y="29"/>
                  </a:lnTo>
                  <a:lnTo>
                    <a:pt x="2961" y="26"/>
                  </a:lnTo>
                  <a:lnTo>
                    <a:pt x="2961" y="7"/>
                  </a:lnTo>
                  <a:close/>
                  <a:moveTo>
                    <a:pt x="3034" y="5"/>
                  </a:moveTo>
                  <a:lnTo>
                    <a:pt x="2996" y="5"/>
                  </a:lnTo>
                  <a:lnTo>
                    <a:pt x="2999" y="24"/>
                  </a:lnTo>
                  <a:lnTo>
                    <a:pt x="3037" y="24"/>
                  </a:lnTo>
                  <a:lnTo>
                    <a:pt x="3034" y="5"/>
                  </a:lnTo>
                  <a:close/>
                  <a:moveTo>
                    <a:pt x="3110" y="0"/>
                  </a:moveTo>
                  <a:lnTo>
                    <a:pt x="3072" y="2"/>
                  </a:lnTo>
                  <a:lnTo>
                    <a:pt x="3074" y="21"/>
                  </a:lnTo>
                  <a:lnTo>
                    <a:pt x="3112" y="19"/>
                  </a:lnTo>
                  <a:lnTo>
                    <a:pt x="3110" y="0"/>
                  </a:lnTo>
                  <a:close/>
                </a:path>
              </a:pathLst>
            </a:custGeom>
            <a:solidFill>
              <a:srgbClr val="EFEF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noEditPoints="1"/>
            </p:cNvSpPr>
            <p:nvPr/>
          </p:nvSpPr>
          <p:spPr bwMode="auto">
            <a:xfrm>
              <a:off x="6082670" y="3312072"/>
              <a:ext cx="2304686" cy="110346"/>
            </a:xfrm>
            <a:custGeom>
              <a:avLst/>
              <a:gdLst>
                <a:gd name="T0" fmla="*/ 12 w 3112"/>
                <a:gd name="T1" fmla="*/ 149 h 149"/>
                <a:gd name="T2" fmla="*/ 50 w 3112"/>
                <a:gd name="T3" fmla="*/ 147 h 149"/>
                <a:gd name="T4" fmla="*/ 126 w 3112"/>
                <a:gd name="T5" fmla="*/ 125 h 149"/>
                <a:gd name="T6" fmla="*/ 237 w 3112"/>
                <a:gd name="T7" fmla="*/ 121 h 149"/>
                <a:gd name="T8" fmla="*/ 237 w 3112"/>
                <a:gd name="T9" fmla="*/ 121 h 149"/>
                <a:gd name="T10" fmla="*/ 315 w 3112"/>
                <a:gd name="T11" fmla="*/ 135 h 149"/>
                <a:gd name="T12" fmla="*/ 353 w 3112"/>
                <a:gd name="T13" fmla="*/ 135 h 149"/>
                <a:gd name="T14" fmla="*/ 426 w 3112"/>
                <a:gd name="T15" fmla="*/ 114 h 149"/>
                <a:gd name="T16" fmla="*/ 539 w 3112"/>
                <a:gd name="T17" fmla="*/ 109 h 149"/>
                <a:gd name="T18" fmla="*/ 539 w 3112"/>
                <a:gd name="T19" fmla="*/ 109 h 149"/>
                <a:gd name="T20" fmla="*/ 617 w 3112"/>
                <a:gd name="T21" fmla="*/ 123 h 149"/>
                <a:gd name="T22" fmla="*/ 655 w 3112"/>
                <a:gd name="T23" fmla="*/ 123 h 149"/>
                <a:gd name="T24" fmla="*/ 729 w 3112"/>
                <a:gd name="T25" fmla="*/ 99 h 149"/>
                <a:gd name="T26" fmla="*/ 842 w 3112"/>
                <a:gd name="T27" fmla="*/ 95 h 149"/>
                <a:gd name="T28" fmla="*/ 842 w 3112"/>
                <a:gd name="T29" fmla="*/ 95 h 149"/>
                <a:gd name="T30" fmla="*/ 920 w 3112"/>
                <a:gd name="T31" fmla="*/ 111 h 149"/>
                <a:gd name="T32" fmla="*/ 958 w 3112"/>
                <a:gd name="T33" fmla="*/ 109 h 149"/>
                <a:gd name="T34" fmla="*/ 1031 w 3112"/>
                <a:gd name="T35" fmla="*/ 88 h 149"/>
                <a:gd name="T36" fmla="*/ 1145 w 3112"/>
                <a:gd name="T37" fmla="*/ 83 h 149"/>
                <a:gd name="T38" fmla="*/ 1145 w 3112"/>
                <a:gd name="T39" fmla="*/ 83 h 149"/>
                <a:gd name="T40" fmla="*/ 1220 w 3112"/>
                <a:gd name="T41" fmla="*/ 99 h 149"/>
                <a:gd name="T42" fmla="*/ 1258 w 3112"/>
                <a:gd name="T43" fmla="*/ 97 h 149"/>
                <a:gd name="T44" fmla="*/ 1334 w 3112"/>
                <a:gd name="T45" fmla="*/ 76 h 149"/>
                <a:gd name="T46" fmla="*/ 1448 w 3112"/>
                <a:gd name="T47" fmla="*/ 71 h 149"/>
                <a:gd name="T48" fmla="*/ 1448 w 3112"/>
                <a:gd name="T49" fmla="*/ 71 h 149"/>
                <a:gd name="T50" fmla="*/ 1523 w 3112"/>
                <a:gd name="T51" fmla="*/ 85 h 149"/>
                <a:gd name="T52" fmla="*/ 1561 w 3112"/>
                <a:gd name="T53" fmla="*/ 85 h 149"/>
                <a:gd name="T54" fmla="*/ 1637 w 3112"/>
                <a:gd name="T55" fmla="*/ 62 h 149"/>
                <a:gd name="T56" fmla="*/ 1750 w 3112"/>
                <a:gd name="T57" fmla="*/ 57 h 149"/>
                <a:gd name="T58" fmla="*/ 1750 w 3112"/>
                <a:gd name="T59" fmla="*/ 57 h 149"/>
                <a:gd name="T60" fmla="*/ 1826 w 3112"/>
                <a:gd name="T61" fmla="*/ 73 h 149"/>
                <a:gd name="T62" fmla="*/ 1864 w 3112"/>
                <a:gd name="T63" fmla="*/ 71 h 149"/>
                <a:gd name="T64" fmla="*/ 1939 w 3112"/>
                <a:gd name="T65" fmla="*/ 50 h 149"/>
                <a:gd name="T66" fmla="*/ 2053 w 3112"/>
                <a:gd name="T67" fmla="*/ 45 h 149"/>
                <a:gd name="T68" fmla="*/ 2053 w 3112"/>
                <a:gd name="T69" fmla="*/ 45 h 149"/>
                <a:gd name="T70" fmla="*/ 2129 w 3112"/>
                <a:gd name="T71" fmla="*/ 62 h 149"/>
                <a:gd name="T72" fmla="*/ 2166 w 3112"/>
                <a:gd name="T73" fmla="*/ 59 h 149"/>
                <a:gd name="T74" fmla="*/ 2242 w 3112"/>
                <a:gd name="T75" fmla="*/ 38 h 149"/>
                <a:gd name="T76" fmla="*/ 2356 w 3112"/>
                <a:gd name="T77" fmla="*/ 33 h 149"/>
                <a:gd name="T78" fmla="*/ 2356 w 3112"/>
                <a:gd name="T79" fmla="*/ 33 h 149"/>
                <a:gd name="T80" fmla="*/ 2431 w 3112"/>
                <a:gd name="T81" fmla="*/ 47 h 149"/>
                <a:gd name="T82" fmla="*/ 2469 w 3112"/>
                <a:gd name="T83" fmla="*/ 47 h 149"/>
                <a:gd name="T84" fmla="*/ 2545 w 3112"/>
                <a:gd name="T85" fmla="*/ 24 h 149"/>
                <a:gd name="T86" fmla="*/ 2658 w 3112"/>
                <a:gd name="T87" fmla="*/ 19 h 149"/>
                <a:gd name="T88" fmla="*/ 2658 w 3112"/>
                <a:gd name="T89" fmla="*/ 19 h 149"/>
                <a:gd name="T90" fmla="*/ 2734 w 3112"/>
                <a:gd name="T91" fmla="*/ 36 h 149"/>
                <a:gd name="T92" fmla="*/ 2772 w 3112"/>
                <a:gd name="T93" fmla="*/ 33 h 149"/>
                <a:gd name="T94" fmla="*/ 2847 w 3112"/>
                <a:gd name="T95" fmla="*/ 12 h 149"/>
                <a:gd name="T96" fmla="*/ 2961 w 3112"/>
                <a:gd name="T97" fmla="*/ 7 h 149"/>
                <a:gd name="T98" fmla="*/ 2961 w 3112"/>
                <a:gd name="T99" fmla="*/ 7 h 149"/>
                <a:gd name="T100" fmla="*/ 3037 w 3112"/>
                <a:gd name="T101" fmla="*/ 24 h 149"/>
                <a:gd name="T102" fmla="*/ 3074 w 3112"/>
                <a:gd name="T103" fmla="*/ 2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12" h="149">
                  <a:moveTo>
                    <a:pt x="12" y="130"/>
                  </a:moveTo>
                  <a:lnTo>
                    <a:pt x="0" y="130"/>
                  </a:lnTo>
                  <a:lnTo>
                    <a:pt x="0" y="149"/>
                  </a:lnTo>
                  <a:lnTo>
                    <a:pt x="12" y="149"/>
                  </a:lnTo>
                  <a:lnTo>
                    <a:pt x="12" y="130"/>
                  </a:lnTo>
                  <a:moveTo>
                    <a:pt x="88" y="125"/>
                  </a:moveTo>
                  <a:lnTo>
                    <a:pt x="50" y="128"/>
                  </a:lnTo>
                  <a:lnTo>
                    <a:pt x="50" y="147"/>
                  </a:lnTo>
                  <a:lnTo>
                    <a:pt x="88" y="144"/>
                  </a:lnTo>
                  <a:lnTo>
                    <a:pt x="88" y="125"/>
                  </a:lnTo>
                  <a:moveTo>
                    <a:pt x="163" y="123"/>
                  </a:moveTo>
                  <a:lnTo>
                    <a:pt x="126" y="125"/>
                  </a:lnTo>
                  <a:lnTo>
                    <a:pt x="126" y="144"/>
                  </a:lnTo>
                  <a:lnTo>
                    <a:pt x="163" y="142"/>
                  </a:lnTo>
                  <a:lnTo>
                    <a:pt x="163" y="123"/>
                  </a:lnTo>
                  <a:moveTo>
                    <a:pt x="237" y="121"/>
                  </a:moveTo>
                  <a:lnTo>
                    <a:pt x="201" y="121"/>
                  </a:lnTo>
                  <a:lnTo>
                    <a:pt x="201" y="140"/>
                  </a:lnTo>
                  <a:lnTo>
                    <a:pt x="239" y="140"/>
                  </a:lnTo>
                  <a:lnTo>
                    <a:pt x="237" y="121"/>
                  </a:lnTo>
                  <a:moveTo>
                    <a:pt x="312" y="118"/>
                  </a:moveTo>
                  <a:lnTo>
                    <a:pt x="275" y="118"/>
                  </a:lnTo>
                  <a:lnTo>
                    <a:pt x="277" y="137"/>
                  </a:lnTo>
                  <a:lnTo>
                    <a:pt x="315" y="135"/>
                  </a:lnTo>
                  <a:lnTo>
                    <a:pt x="312" y="118"/>
                  </a:lnTo>
                  <a:moveTo>
                    <a:pt x="388" y="114"/>
                  </a:moveTo>
                  <a:lnTo>
                    <a:pt x="350" y="116"/>
                  </a:lnTo>
                  <a:lnTo>
                    <a:pt x="353" y="135"/>
                  </a:lnTo>
                  <a:lnTo>
                    <a:pt x="390" y="133"/>
                  </a:lnTo>
                  <a:lnTo>
                    <a:pt x="388" y="114"/>
                  </a:lnTo>
                  <a:moveTo>
                    <a:pt x="464" y="111"/>
                  </a:moveTo>
                  <a:lnTo>
                    <a:pt x="426" y="114"/>
                  </a:lnTo>
                  <a:lnTo>
                    <a:pt x="428" y="133"/>
                  </a:lnTo>
                  <a:lnTo>
                    <a:pt x="466" y="130"/>
                  </a:lnTo>
                  <a:lnTo>
                    <a:pt x="464" y="111"/>
                  </a:lnTo>
                  <a:moveTo>
                    <a:pt x="539" y="109"/>
                  </a:moveTo>
                  <a:lnTo>
                    <a:pt x="502" y="109"/>
                  </a:lnTo>
                  <a:lnTo>
                    <a:pt x="504" y="128"/>
                  </a:lnTo>
                  <a:lnTo>
                    <a:pt x="542" y="128"/>
                  </a:lnTo>
                  <a:lnTo>
                    <a:pt x="539" y="109"/>
                  </a:lnTo>
                  <a:moveTo>
                    <a:pt x="615" y="104"/>
                  </a:moveTo>
                  <a:lnTo>
                    <a:pt x="577" y="107"/>
                  </a:lnTo>
                  <a:lnTo>
                    <a:pt x="580" y="125"/>
                  </a:lnTo>
                  <a:lnTo>
                    <a:pt x="617" y="123"/>
                  </a:lnTo>
                  <a:lnTo>
                    <a:pt x="615" y="104"/>
                  </a:lnTo>
                  <a:moveTo>
                    <a:pt x="691" y="102"/>
                  </a:moveTo>
                  <a:lnTo>
                    <a:pt x="653" y="104"/>
                  </a:lnTo>
                  <a:lnTo>
                    <a:pt x="655" y="123"/>
                  </a:lnTo>
                  <a:lnTo>
                    <a:pt x="693" y="121"/>
                  </a:lnTo>
                  <a:lnTo>
                    <a:pt x="691" y="102"/>
                  </a:lnTo>
                  <a:moveTo>
                    <a:pt x="766" y="99"/>
                  </a:moveTo>
                  <a:lnTo>
                    <a:pt x="729" y="99"/>
                  </a:lnTo>
                  <a:lnTo>
                    <a:pt x="731" y="118"/>
                  </a:lnTo>
                  <a:lnTo>
                    <a:pt x="769" y="118"/>
                  </a:lnTo>
                  <a:lnTo>
                    <a:pt x="766" y="99"/>
                  </a:lnTo>
                  <a:moveTo>
                    <a:pt x="842" y="95"/>
                  </a:moveTo>
                  <a:lnTo>
                    <a:pt x="804" y="97"/>
                  </a:lnTo>
                  <a:lnTo>
                    <a:pt x="807" y="116"/>
                  </a:lnTo>
                  <a:lnTo>
                    <a:pt x="844" y="114"/>
                  </a:lnTo>
                  <a:lnTo>
                    <a:pt x="842" y="95"/>
                  </a:lnTo>
                  <a:moveTo>
                    <a:pt x="918" y="92"/>
                  </a:moveTo>
                  <a:lnTo>
                    <a:pt x="880" y="95"/>
                  </a:lnTo>
                  <a:lnTo>
                    <a:pt x="882" y="114"/>
                  </a:lnTo>
                  <a:lnTo>
                    <a:pt x="920" y="111"/>
                  </a:lnTo>
                  <a:lnTo>
                    <a:pt x="918" y="92"/>
                  </a:lnTo>
                  <a:moveTo>
                    <a:pt x="993" y="90"/>
                  </a:moveTo>
                  <a:lnTo>
                    <a:pt x="956" y="90"/>
                  </a:lnTo>
                  <a:lnTo>
                    <a:pt x="958" y="109"/>
                  </a:lnTo>
                  <a:lnTo>
                    <a:pt x="996" y="109"/>
                  </a:lnTo>
                  <a:lnTo>
                    <a:pt x="993" y="90"/>
                  </a:lnTo>
                  <a:moveTo>
                    <a:pt x="1069" y="85"/>
                  </a:moveTo>
                  <a:lnTo>
                    <a:pt x="1031" y="88"/>
                  </a:lnTo>
                  <a:lnTo>
                    <a:pt x="1034" y="107"/>
                  </a:lnTo>
                  <a:lnTo>
                    <a:pt x="1072" y="104"/>
                  </a:lnTo>
                  <a:lnTo>
                    <a:pt x="1069" y="85"/>
                  </a:lnTo>
                  <a:moveTo>
                    <a:pt x="1145" y="83"/>
                  </a:moveTo>
                  <a:lnTo>
                    <a:pt x="1107" y="85"/>
                  </a:lnTo>
                  <a:lnTo>
                    <a:pt x="1109" y="104"/>
                  </a:lnTo>
                  <a:lnTo>
                    <a:pt x="1145" y="102"/>
                  </a:lnTo>
                  <a:lnTo>
                    <a:pt x="1145" y="83"/>
                  </a:lnTo>
                  <a:moveTo>
                    <a:pt x="1220" y="81"/>
                  </a:moveTo>
                  <a:lnTo>
                    <a:pt x="1183" y="81"/>
                  </a:lnTo>
                  <a:lnTo>
                    <a:pt x="1183" y="99"/>
                  </a:lnTo>
                  <a:lnTo>
                    <a:pt x="1220" y="99"/>
                  </a:lnTo>
                  <a:lnTo>
                    <a:pt x="1220" y="81"/>
                  </a:lnTo>
                  <a:moveTo>
                    <a:pt x="1296" y="76"/>
                  </a:moveTo>
                  <a:lnTo>
                    <a:pt x="1258" y="78"/>
                  </a:lnTo>
                  <a:lnTo>
                    <a:pt x="1258" y="97"/>
                  </a:lnTo>
                  <a:lnTo>
                    <a:pt x="1296" y="95"/>
                  </a:lnTo>
                  <a:lnTo>
                    <a:pt x="1296" y="76"/>
                  </a:lnTo>
                  <a:moveTo>
                    <a:pt x="1372" y="73"/>
                  </a:moveTo>
                  <a:lnTo>
                    <a:pt x="1334" y="76"/>
                  </a:lnTo>
                  <a:lnTo>
                    <a:pt x="1334" y="95"/>
                  </a:lnTo>
                  <a:lnTo>
                    <a:pt x="1372" y="92"/>
                  </a:lnTo>
                  <a:lnTo>
                    <a:pt x="1372" y="73"/>
                  </a:lnTo>
                  <a:moveTo>
                    <a:pt x="1448" y="71"/>
                  </a:moveTo>
                  <a:lnTo>
                    <a:pt x="1410" y="71"/>
                  </a:lnTo>
                  <a:lnTo>
                    <a:pt x="1410" y="90"/>
                  </a:lnTo>
                  <a:lnTo>
                    <a:pt x="1448" y="90"/>
                  </a:lnTo>
                  <a:lnTo>
                    <a:pt x="1448" y="71"/>
                  </a:lnTo>
                  <a:moveTo>
                    <a:pt x="1523" y="66"/>
                  </a:moveTo>
                  <a:lnTo>
                    <a:pt x="1485" y="69"/>
                  </a:lnTo>
                  <a:lnTo>
                    <a:pt x="1485" y="88"/>
                  </a:lnTo>
                  <a:lnTo>
                    <a:pt x="1523" y="85"/>
                  </a:lnTo>
                  <a:lnTo>
                    <a:pt x="1523" y="66"/>
                  </a:lnTo>
                  <a:moveTo>
                    <a:pt x="1599" y="64"/>
                  </a:moveTo>
                  <a:lnTo>
                    <a:pt x="1561" y="66"/>
                  </a:lnTo>
                  <a:lnTo>
                    <a:pt x="1561" y="85"/>
                  </a:lnTo>
                  <a:lnTo>
                    <a:pt x="1599" y="83"/>
                  </a:lnTo>
                  <a:lnTo>
                    <a:pt x="1599" y="64"/>
                  </a:lnTo>
                  <a:moveTo>
                    <a:pt x="1675" y="62"/>
                  </a:moveTo>
                  <a:lnTo>
                    <a:pt x="1637" y="62"/>
                  </a:lnTo>
                  <a:lnTo>
                    <a:pt x="1637" y="81"/>
                  </a:lnTo>
                  <a:lnTo>
                    <a:pt x="1675" y="81"/>
                  </a:lnTo>
                  <a:lnTo>
                    <a:pt x="1675" y="62"/>
                  </a:lnTo>
                  <a:moveTo>
                    <a:pt x="1750" y="57"/>
                  </a:moveTo>
                  <a:lnTo>
                    <a:pt x="1712" y="59"/>
                  </a:lnTo>
                  <a:lnTo>
                    <a:pt x="1712" y="78"/>
                  </a:lnTo>
                  <a:lnTo>
                    <a:pt x="1750" y="76"/>
                  </a:lnTo>
                  <a:lnTo>
                    <a:pt x="1750" y="57"/>
                  </a:lnTo>
                  <a:moveTo>
                    <a:pt x="1826" y="55"/>
                  </a:moveTo>
                  <a:lnTo>
                    <a:pt x="1788" y="57"/>
                  </a:lnTo>
                  <a:lnTo>
                    <a:pt x="1788" y="76"/>
                  </a:lnTo>
                  <a:lnTo>
                    <a:pt x="1826" y="73"/>
                  </a:lnTo>
                  <a:lnTo>
                    <a:pt x="1826" y="55"/>
                  </a:lnTo>
                  <a:moveTo>
                    <a:pt x="1902" y="52"/>
                  </a:moveTo>
                  <a:lnTo>
                    <a:pt x="1864" y="52"/>
                  </a:lnTo>
                  <a:lnTo>
                    <a:pt x="1864" y="71"/>
                  </a:lnTo>
                  <a:lnTo>
                    <a:pt x="1902" y="71"/>
                  </a:lnTo>
                  <a:lnTo>
                    <a:pt x="1902" y="52"/>
                  </a:lnTo>
                  <a:moveTo>
                    <a:pt x="1977" y="47"/>
                  </a:moveTo>
                  <a:lnTo>
                    <a:pt x="1939" y="50"/>
                  </a:lnTo>
                  <a:lnTo>
                    <a:pt x="1939" y="69"/>
                  </a:lnTo>
                  <a:lnTo>
                    <a:pt x="1977" y="66"/>
                  </a:lnTo>
                  <a:lnTo>
                    <a:pt x="1977" y="47"/>
                  </a:lnTo>
                  <a:moveTo>
                    <a:pt x="2053" y="45"/>
                  </a:moveTo>
                  <a:lnTo>
                    <a:pt x="2015" y="47"/>
                  </a:lnTo>
                  <a:lnTo>
                    <a:pt x="2015" y="66"/>
                  </a:lnTo>
                  <a:lnTo>
                    <a:pt x="2053" y="64"/>
                  </a:lnTo>
                  <a:lnTo>
                    <a:pt x="2053" y="45"/>
                  </a:lnTo>
                  <a:moveTo>
                    <a:pt x="2129" y="43"/>
                  </a:moveTo>
                  <a:lnTo>
                    <a:pt x="2091" y="43"/>
                  </a:lnTo>
                  <a:lnTo>
                    <a:pt x="2091" y="62"/>
                  </a:lnTo>
                  <a:lnTo>
                    <a:pt x="2129" y="62"/>
                  </a:lnTo>
                  <a:lnTo>
                    <a:pt x="2129" y="43"/>
                  </a:lnTo>
                  <a:moveTo>
                    <a:pt x="2204" y="38"/>
                  </a:moveTo>
                  <a:lnTo>
                    <a:pt x="2166" y="40"/>
                  </a:lnTo>
                  <a:lnTo>
                    <a:pt x="2166" y="59"/>
                  </a:lnTo>
                  <a:lnTo>
                    <a:pt x="2204" y="57"/>
                  </a:lnTo>
                  <a:lnTo>
                    <a:pt x="2204" y="38"/>
                  </a:lnTo>
                  <a:moveTo>
                    <a:pt x="2280" y="36"/>
                  </a:moveTo>
                  <a:lnTo>
                    <a:pt x="2242" y="38"/>
                  </a:lnTo>
                  <a:lnTo>
                    <a:pt x="2242" y="57"/>
                  </a:lnTo>
                  <a:lnTo>
                    <a:pt x="2280" y="55"/>
                  </a:lnTo>
                  <a:lnTo>
                    <a:pt x="2280" y="36"/>
                  </a:lnTo>
                  <a:moveTo>
                    <a:pt x="2356" y="33"/>
                  </a:moveTo>
                  <a:lnTo>
                    <a:pt x="2318" y="33"/>
                  </a:lnTo>
                  <a:lnTo>
                    <a:pt x="2318" y="52"/>
                  </a:lnTo>
                  <a:lnTo>
                    <a:pt x="2356" y="52"/>
                  </a:lnTo>
                  <a:lnTo>
                    <a:pt x="2356" y="33"/>
                  </a:lnTo>
                  <a:moveTo>
                    <a:pt x="2431" y="29"/>
                  </a:moveTo>
                  <a:lnTo>
                    <a:pt x="2393" y="31"/>
                  </a:lnTo>
                  <a:lnTo>
                    <a:pt x="2393" y="50"/>
                  </a:lnTo>
                  <a:lnTo>
                    <a:pt x="2431" y="47"/>
                  </a:lnTo>
                  <a:lnTo>
                    <a:pt x="2431" y="29"/>
                  </a:lnTo>
                  <a:moveTo>
                    <a:pt x="2507" y="26"/>
                  </a:moveTo>
                  <a:lnTo>
                    <a:pt x="2469" y="29"/>
                  </a:lnTo>
                  <a:lnTo>
                    <a:pt x="2469" y="47"/>
                  </a:lnTo>
                  <a:lnTo>
                    <a:pt x="2507" y="45"/>
                  </a:lnTo>
                  <a:lnTo>
                    <a:pt x="2507" y="26"/>
                  </a:lnTo>
                  <a:moveTo>
                    <a:pt x="2583" y="24"/>
                  </a:moveTo>
                  <a:lnTo>
                    <a:pt x="2545" y="24"/>
                  </a:lnTo>
                  <a:lnTo>
                    <a:pt x="2545" y="43"/>
                  </a:lnTo>
                  <a:lnTo>
                    <a:pt x="2583" y="43"/>
                  </a:lnTo>
                  <a:lnTo>
                    <a:pt x="2583" y="24"/>
                  </a:lnTo>
                  <a:moveTo>
                    <a:pt x="2658" y="19"/>
                  </a:moveTo>
                  <a:lnTo>
                    <a:pt x="2620" y="21"/>
                  </a:lnTo>
                  <a:lnTo>
                    <a:pt x="2620" y="40"/>
                  </a:lnTo>
                  <a:lnTo>
                    <a:pt x="2658" y="38"/>
                  </a:lnTo>
                  <a:lnTo>
                    <a:pt x="2658" y="19"/>
                  </a:lnTo>
                  <a:moveTo>
                    <a:pt x="2734" y="17"/>
                  </a:moveTo>
                  <a:lnTo>
                    <a:pt x="2696" y="19"/>
                  </a:lnTo>
                  <a:lnTo>
                    <a:pt x="2696" y="38"/>
                  </a:lnTo>
                  <a:lnTo>
                    <a:pt x="2734" y="36"/>
                  </a:lnTo>
                  <a:lnTo>
                    <a:pt x="2734" y="17"/>
                  </a:lnTo>
                  <a:moveTo>
                    <a:pt x="2810" y="14"/>
                  </a:moveTo>
                  <a:lnTo>
                    <a:pt x="2772" y="14"/>
                  </a:lnTo>
                  <a:lnTo>
                    <a:pt x="2772" y="33"/>
                  </a:lnTo>
                  <a:lnTo>
                    <a:pt x="2810" y="33"/>
                  </a:lnTo>
                  <a:lnTo>
                    <a:pt x="2810" y="14"/>
                  </a:lnTo>
                  <a:moveTo>
                    <a:pt x="2885" y="10"/>
                  </a:moveTo>
                  <a:lnTo>
                    <a:pt x="2847" y="12"/>
                  </a:lnTo>
                  <a:lnTo>
                    <a:pt x="2847" y="31"/>
                  </a:lnTo>
                  <a:lnTo>
                    <a:pt x="2885" y="29"/>
                  </a:lnTo>
                  <a:lnTo>
                    <a:pt x="2885" y="10"/>
                  </a:lnTo>
                  <a:moveTo>
                    <a:pt x="2961" y="7"/>
                  </a:moveTo>
                  <a:lnTo>
                    <a:pt x="2923" y="10"/>
                  </a:lnTo>
                  <a:lnTo>
                    <a:pt x="2923" y="29"/>
                  </a:lnTo>
                  <a:lnTo>
                    <a:pt x="2961" y="26"/>
                  </a:lnTo>
                  <a:lnTo>
                    <a:pt x="2961" y="7"/>
                  </a:lnTo>
                  <a:moveTo>
                    <a:pt x="3034" y="5"/>
                  </a:moveTo>
                  <a:lnTo>
                    <a:pt x="2996" y="5"/>
                  </a:lnTo>
                  <a:lnTo>
                    <a:pt x="2999" y="24"/>
                  </a:lnTo>
                  <a:lnTo>
                    <a:pt x="3037" y="24"/>
                  </a:lnTo>
                  <a:lnTo>
                    <a:pt x="3034" y="5"/>
                  </a:lnTo>
                  <a:moveTo>
                    <a:pt x="3110" y="0"/>
                  </a:moveTo>
                  <a:lnTo>
                    <a:pt x="3072" y="2"/>
                  </a:lnTo>
                  <a:lnTo>
                    <a:pt x="3074" y="21"/>
                  </a:lnTo>
                  <a:lnTo>
                    <a:pt x="3112" y="19"/>
                  </a:lnTo>
                  <a:lnTo>
                    <a:pt x="311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noEditPoints="1"/>
            </p:cNvSpPr>
            <p:nvPr/>
          </p:nvSpPr>
          <p:spPr bwMode="auto">
            <a:xfrm>
              <a:off x="5154722" y="1986433"/>
              <a:ext cx="1933656" cy="1441169"/>
            </a:xfrm>
            <a:custGeom>
              <a:avLst/>
              <a:gdLst>
                <a:gd name="T0" fmla="*/ 31 w 2611"/>
                <a:gd name="T1" fmla="*/ 21 h 1946"/>
                <a:gd name="T2" fmla="*/ 71 w 2611"/>
                <a:gd name="T3" fmla="*/ 85 h 1946"/>
                <a:gd name="T4" fmla="*/ 111 w 2611"/>
                <a:gd name="T5" fmla="*/ 149 h 1946"/>
                <a:gd name="T6" fmla="*/ 154 w 2611"/>
                <a:gd name="T7" fmla="*/ 213 h 1946"/>
                <a:gd name="T8" fmla="*/ 194 w 2611"/>
                <a:gd name="T9" fmla="*/ 276 h 1946"/>
                <a:gd name="T10" fmla="*/ 236 w 2611"/>
                <a:gd name="T11" fmla="*/ 340 h 1946"/>
                <a:gd name="T12" fmla="*/ 277 w 2611"/>
                <a:gd name="T13" fmla="*/ 404 h 1946"/>
                <a:gd name="T14" fmla="*/ 317 w 2611"/>
                <a:gd name="T15" fmla="*/ 466 h 1946"/>
                <a:gd name="T16" fmla="*/ 359 w 2611"/>
                <a:gd name="T17" fmla="*/ 529 h 1946"/>
                <a:gd name="T18" fmla="*/ 400 w 2611"/>
                <a:gd name="T19" fmla="*/ 593 h 1946"/>
                <a:gd name="T20" fmla="*/ 440 w 2611"/>
                <a:gd name="T21" fmla="*/ 657 h 1946"/>
                <a:gd name="T22" fmla="*/ 482 w 2611"/>
                <a:gd name="T23" fmla="*/ 721 h 1946"/>
                <a:gd name="T24" fmla="*/ 523 w 2611"/>
                <a:gd name="T25" fmla="*/ 785 h 1946"/>
                <a:gd name="T26" fmla="*/ 565 w 2611"/>
                <a:gd name="T27" fmla="*/ 849 h 1946"/>
                <a:gd name="T28" fmla="*/ 605 w 2611"/>
                <a:gd name="T29" fmla="*/ 910 h 1946"/>
                <a:gd name="T30" fmla="*/ 646 w 2611"/>
                <a:gd name="T31" fmla="*/ 974 h 1946"/>
                <a:gd name="T32" fmla="*/ 688 w 2611"/>
                <a:gd name="T33" fmla="*/ 1038 h 1946"/>
                <a:gd name="T34" fmla="*/ 728 w 2611"/>
                <a:gd name="T35" fmla="*/ 1102 h 1946"/>
                <a:gd name="T36" fmla="*/ 771 w 2611"/>
                <a:gd name="T37" fmla="*/ 1166 h 1946"/>
                <a:gd name="T38" fmla="*/ 811 w 2611"/>
                <a:gd name="T39" fmla="*/ 1230 h 1946"/>
                <a:gd name="T40" fmla="*/ 851 w 2611"/>
                <a:gd name="T41" fmla="*/ 1293 h 1946"/>
                <a:gd name="T42" fmla="*/ 894 w 2611"/>
                <a:gd name="T43" fmla="*/ 1355 h 1946"/>
                <a:gd name="T44" fmla="*/ 934 w 2611"/>
                <a:gd name="T45" fmla="*/ 1419 h 1946"/>
                <a:gd name="T46" fmla="*/ 974 w 2611"/>
                <a:gd name="T47" fmla="*/ 1483 h 1946"/>
                <a:gd name="T48" fmla="*/ 1017 w 2611"/>
                <a:gd name="T49" fmla="*/ 1547 h 1946"/>
                <a:gd name="T50" fmla="*/ 1057 w 2611"/>
                <a:gd name="T51" fmla="*/ 1610 h 1946"/>
                <a:gd name="T52" fmla="*/ 1100 w 2611"/>
                <a:gd name="T53" fmla="*/ 1674 h 1946"/>
                <a:gd name="T54" fmla="*/ 1140 w 2611"/>
                <a:gd name="T55" fmla="*/ 1738 h 1946"/>
                <a:gd name="T56" fmla="*/ 1180 w 2611"/>
                <a:gd name="T57" fmla="*/ 1802 h 1946"/>
                <a:gd name="T58" fmla="*/ 1223 w 2611"/>
                <a:gd name="T59" fmla="*/ 1863 h 1946"/>
                <a:gd name="T60" fmla="*/ 1241 w 2611"/>
                <a:gd name="T61" fmla="*/ 1897 h 1946"/>
                <a:gd name="T62" fmla="*/ 1291 w 2611"/>
                <a:gd name="T63" fmla="*/ 1859 h 1946"/>
                <a:gd name="T64" fmla="*/ 1334 w 2611"/>
                <a:gd name="T65" fmla="*/ 1797 h 1946"/>
                <a:gd name="T66" fmla="*/ 1379 w 2611"/>
                <a:gd name="T67" fmla="*/ 1736 h 1946"/>
                <a:gd name="T68" fmla="*/ 1421 w 2611"/>
                <a:gd name="T69" fmla="*/ 1674 h 1946"/>
                <a:gd name="T70" fmla="*/ 1466 w 2611"/>
                <a:gd name="T71" fmla="*/ 1610 h 1946"/>
                <a:gd name="T72" fmla="*/ 1509 w 2611"/>
                <a:gd name="T73" fmla="*/ 1549 h 1946"/>
                <a:gd name="T74" fmla="*/ 1551 w 2611"/>
                <a:gd name="T75" fmla="*/ 1487 h 1946"/>
                <a:gd name="T76" fmla="*/ 1596 w 2611"/>
                <a:gd name="T77" fmla="*/ 1426 h 1946"/>
                <a:gd name="T78" fmla="*/ 1639 w 2611"/>
                <a:gd name="T79" fmla="*/ 1364 h 1946"/>
                <a:gd name="T80" fmla="*/ 1681 w 2611"/>
                <a:gd name="T81" fmla="*/ 1301 h 1946"/>
                <a:gd name="T82" fmla="*/ 1726 w 2611"/>
                <a:gd name="T83" fmla="*/ 1239 h 1946"/>
                <a:gd name="T84" fmla="*/ 1769 w 2611"/>
                <a:gd name="T85" fmla="*/ 1178 h 1946"/>
                <a:gd name="T86" fmla="*/ 1814 w 2611"/>
                <a:gd name="T87" fmla="*/ 1116 h 1946"/>
                <a:gd name="T88" fmla="*/ 1856 w 2611"/>
                <a:gd name="T89" fmla="*/ 1055 h 1946"/>
                <a:gd name="T90" fmla="*/ 1899 w 2611"/>
                <a:gd name="T91" fmla="*/ 991 h 1946"/>
                <a:gd name="T92" fmla="*/ 1944 w 2611"/>
                <a:gd name="T93" fmla="*/ 929 h 1946"/>
                <a:gd name="T94" fmla="*/ 1986 w 2611"/>
                <a:gd name="T95" fmla="*/ 868 h 1946"/>
                <a:gd name="T96" fmla="*/ 2029 w 2611"/>
                <a:gd name="T97" fmla="*/ 806 h 1946"/>
                <a:gd name="T98" fmla="*/ 2074 w 2611"/>
                <a:gd name="T99" fmla="*/ 745 h 1946"/>
                <a:gd name="T100" fmla="*/ 2116 w 2611"/>
                <a:gd name="T101" fmla="*/ 681 h 1946"/>
                <a:gd name="T102" fmla="*/ 2161 w 2611"/>
                <a:gd name="T103" fmla="*/ 619 h 1946"/>
                <a:gd name="T104" fmla="*/ 2204 w 2611"/>
                <a:gd name="T105" fmla="*/ 558 h 1946"/>
                <a:gd name="T106" fmla="*/ 2246 w 2611"/>
                <a:gd name="T107" fmla="*/ 496 h 1946"/>
                <a:gd name="T108" fmla="*/ 2291 w 2611"/>
                <a:gd name="T109" fmla="*/ 435 h 1946"/>
                <a:gd name="T110" fmla="*/ 2334 w 2611"/>
                <a:gd name="T111" fmla="*/ 371 h 1946"/>
                <a:gd name="T112" fmla="*/ 2379 w 2611"/>
                <a:gd name="T113" fmla="*/ 310 h 1946"/>
                <a:gd name="T114" fmla="*/ 2421 w 2611"/>
                <a:gd name="T115" fmla="*/ 248 h 1946"/>
                <a:gd name="T116" fmla="*/ 2464 w 2611"/>
                <a:gd name="T117" fmla="*/ 187 h 1946"/>
                <a:gd name="T118" fmla="*/ 2509 w 2611"/>
                <a:gd name="T119" fmla="*/ 125 h 1946"/>
                <a:gd name="T120" fmla="*/ 2552 w 2611"/>
                <a:gd name="T121" fmla="*/ 61 h 1946"/>
                <a:gd name="T122" fmla="*/ 2594 w 2611"/>
                <a:gd name="T123" fmla="*/ 0 h 1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11" h="1946">
                  <a:moveTo>
                    <a:pt x="31" y="21"/>
                  </a:moveTo>
                  <a:lnTo>
                    <a:pt x="16" y="0"/>
                  </a:lnTo>
                  <a:lnTo>
                    <a:pt x="0" y="12"/>
                  </a:lnTo>
                  <a:lnTo>
                    <a:pt x="14" y="33"/>
                  </a:lnTo>
                  <a:lnTo>
                    <a:pt x="31" y="21"/>
                  </a:lnTo>
                  <a:close/>
                  <a:moveTo>
                    <a:pt x="71" y="85"/>
                  </a:moveTo>
                  <a:lnTo>
                    <a:pt x="50" y="54"/>
                  </a:lnTo>
                  <a:lnTo>
                    <a:pt x="35" y="64"/>
                  </a:lnTo>
                  <a:lnTo>
                    <a:pt x="54" y="97"/>
                  </a:lnTo>
                  <a:lnTo>
                    <a:pt x="71" y="85"/>
                  </a:lnTo>
                  <a:close/>
                  <a:moveTo>
                    <a:pt x="111" y="149"/>
                  </a:moveTo>
                  <a:lnTo>
                    <a:pt x="92" y="118"/>
                  </a:lnTo>
                  <a:lnTo>
                    <a:pt x="76" y="127"/>
                  </a:lnTo>
                  <a:lnTo>
                    <a:pt x="97" y="158"/>
                  </a:lnTo>
                  <a:lnTo>
                    <a:pt x="111" y="149"/>
                  </a:lnTo>
                  <a:close/>
                  <a:moveTo>
                    <a:pt x="154" y="213"/>
                  </a:moveTo>
                  <a:lnTo>
                    <a:pt x="132" y="179"/>
                  </a:lnTo>
                  <a:lnTo>
                    <a:pt x="116" y="191"/>
                  </a:lnTo>
                  <a:lnTo>
                    <a:pt x="137" y="222"/>
                  </a:lnTo>
                  <a:lnTo>
                    <a:pt x="154" y="213"/>
                  </a:lnTo>
                  <a:close/>
                  <a:moveTo>
                    <a:pt x="194" y="276"/>
                  </a:moveTo>
                  <a:lnTo>
                    <a:pt x="173" y="243"/>
                  </a:lnTo>
                  <a:lnTo>
                    <a:pt x="158" y="255"/>
                  </a:lnTo>
                  <a:lnTo>
                    <a:pt x="177" y="286"/>
                  </a:lnTo>
                  <a:lnTo>
                    <a:pt x="194" y="276"/>
                  </a:lnTo>
                  <a:close/>
                  <a:moveTo>
                    <a:pt x="236" y="340"/>
                  </a:moveTo>
                  <a:lnTo>
                    <a:pt x="215" y="307"/>
                  </a:lnTo>
                  <a:lnTo>
                    <a:pt x="199" y="319"/>
                  </a:lnTo>
                  <a:lnTo>
                    <a:pt x="220" y="350"/>
                  </a:lnTo>
                  <a:lnTo>
                    <a:pt x="236" y="340"/>
                  </a:lnTo>
                  <a:close/>
                  <a:moveTo>
                    <a:pt x="277" y="404"/>
                  </a:moveTo>
                  <a:lnTo>
                    <a:pt x="255" y="371"/>
                  </a:lnTo>
                  <a:lnTo>
                    <a:pt x="241" y="380"/>
                  </a:lnTo>
                  <a:lnTo>
                    <a:pt x="260" y="414"/>
                  </a:lnTo>
                  <a:lnTo>
                    <a:pt x="277" y="404"/>
                  </a:lnTo>
                  <a:close/>
                  <a:moveTo>
                    <a:pt x="317" y="466"/>
                  </a:moveTo>
                  <a:lnTo>
                    <a:pt x="298" y="435"/>
                  </a:lnTo>
                  <a:lnTo>
                    <a:pt x="281" y="444"/>
                  </a:lnTo>
                  <a:lnTo>
                    <a:pt x="303" y="477"/>
                  </a:lnTo>
                  <a:lnTo>
                    <a:pt x="317" y="466"/>
                  </a:lnTo>
                  <a:close/>
                  <a:moveTo>
                    <a:pt x="359" y="529"/>
                  </a:moveTo>
                  <a:lnTo>
                    <a:pt x="338" y="499"/>
                  </a:lnTo>
                  <a:lnTo>
                    <a:pt x="322" y="508"/>
                  </a:lnTo>
                  <a:lnTo>
                    <a:pt x="343" y="541"/>
                  </a:lnTo>
                  <a:lnTo>
                    <a:pt x="359" y="529"/>
                  </a:lnTo>
                  <a:close/>
                  <a:moveTo>
                    <a:pt x="400" y="593"/>
                  </a:moveTo>
                  <a:lnTo>
                    <a:pt x="378" y="563"/>
                  </a:lnTo>
                  <a:lnTo>
                    <a:pt x="364" y="572"/>
                  </a:lnTo>
                  <a:lnTo>
                    <a:pt x="383" y="603"/>
                  </a:lnTo>
                  <a:lnTo>
                    <a:pt x="400" y="593"/>
                  </a:lnTo>
                  <a:close/>
                  <a:moveTo>
                    <a:pt x="440" y="657"/>
                  </a:moveTo>
                  <a:lnTo>
                    <a:pt x="421" y="626"/>
                  </a:lnTo>
                  <a:lnTo>
                    <a:pt x="404" y="636"/>
                  </a:lnTo>
                  <a:lnTo>
                    <a:pt x="426" y="667"/>
                  </a:lnTo>
                  <a:lnTo>
                    <a:pt x="440" y="657"/>
                  </a:lnTo>
                  <a:close/>
                  <a:moveTo>
                    <a:pt x="482" y="721"/>
                  </a:moveTo>
                  <a:lnTo>
                    <a:pt x="461" y="688"/>
                  </a:lnTo>
                  <a:lnTo>
                    <a:pt x="445" y="700"/>
                  </a:lnTo>
                  <a:lnTo>
                    <a:pt x="466" y="731"/>
                  </a:lnTo>
                  <a:lnTo>
                    <a:pt x="482" y="721"/>
                  </a:lnTo>
                  <a:close/>
                  <a:moveTo>
                    <a:pt x="523" y="785"/>
                  </a:moveTo>
                  <a:lnTo>
                    <a:pt x="504" y="752"/>
                  </a:lnTo>
                  <a:lnTo>
                    <a:pt x="487" y="764"/>
                  </a:lnTo>
                  <a:lnTo>
                    <a:pt x="508" y="794"/>
                  </a:lnTo>
                  <a:lnTo>
                    <a:pt x="523" y="785"/>
                  </a:lnTo>
                  <a:close/>
                  <a:moveTo>
                    <a:pt x="565" y="849"/>
                  </a:moveTo>
                  <a:lnTo>
                    <a:pt x="544" y="816"/>
                  </a:lnTo>
                  <a:lnTo>
                    <a:pt x="527" y="825"/>
                  </a:lnTo>
                  <a:lnTo>
                    <a:pt x="549" y="858"/>
                  </a:lnTo>
                  <a:lnTo>
                    <a:pt x="565" y="849"/>
                  </a:lnTo>
                  <a:close/>
                  <a:moveTo>
                    <a:pt x="605" y="910"/>
                  </a:moveTo>
                  <a:lnTo>
                    <a:pt x="584" y="880"/>
                  </a:lnTo>
                  <a:lnTo>
                    <a:pt x="570" y="889"/>
                  </a:lnTo>
                  <a:lnTo>
                    <a:pt x="589" y="922"/>
                  </a:lnTo>
                  <a:lnTo>
                    <a:pt x="605" y="910"/>
                  </a:lnTo>
                  <a:close/>
                  <a:moveTo>
                    <a:pt x="646" y="974"/>
                  </a:moveTo>
                  <a:lnTo>
                    <a:pt x="627" y="943"/>
                  </a:lnTo>
                  <a:lnTo>
                    <a:pt x="610" y="953"/>
                  </a:lnTo>
                  <a:lnTo>
                    <a:pt x="631" y="986"/>
                  </a:lnTo>
                  <a:lnTo>
                    <a:pt x="646" y="974"/>
                  </a:lnTo>
                  <a:close/>
                  <a:moveTo>
                    <a:pt x="688" y="1038"/>
                  </a:moveTo>
                  <a:lnTo>
                    <a:pt x="667" y="1007"/>
                  </a:lnTo>
                  <a:lnTo>
                    <a:pt x="650" y="1017"/>
                  </a:lnTo>
                  <a:lnTo>
                    <a:pt x="672" y="1050"/>
                  </a:lnTo>
                  <a:lnTo>
                    <a:pt x="688" y="1038"/>
                  </a:lnTo>
                  <a:close/>
                  <a:moveTo>
                    <a:pt x="728" y="1102"/>
                  </a:moveTo>
                  <a:lnTo>
                    <a:pt x="707" y="1071"/>
                  </a:lnTo>
                  <a:lnTo>
                    <a:pt x="693" y="1081"/>
                  </a:lnTo>
                  <a:lnTo>
                    <a:pt x="712" y="1111"/>
                  </a:lnTo>
                  <a:lnTo>
                    <a:pt x="728" y="1102"/>
                  </a:lnTo>
                  <a:close/>
                  <a:moveTo>
                    <a:pt x="771" y="1166"/>
                  </a:moveTo>
                  <a:lnTo>
                    <a:pt x="750" y="1133"/>
                  </a:lnTo>
                  <a:lnTo>
                    <a:pt x="733" y="1144"/>
                  </a:lnTo>
                  <a:lnTo>
                    <a:pt x="754" y="1175"/>
                  </a:lnTo>
                  <a:lnTo>
                    <a:pt x="771" y="1166"/>
                  </a:lnTo>
                  <a:close/>
                  <a:moveTo>
                    <a:pt x="811" y="1230"/>
                  </a:moveTo>
                  <a:lnTo>
                    <a:pt x="790" y="1196"/>
                  </a:lnTo>
                  <a:lnTo>
                    <a:pt x="776" y="1208"/>
                  </a:lnTo>
                  <a:lnTo>
                    <a:pt x="794" y="1239"/>
                  </a:lnTo>
                  <a:lnTo>
                    <a:pt x="811" y="1230"/>
                  </a:lnTo>
                  <a:close/>
                  <a:moveTo>
                    <a:pt x="851" y="1293"/>
                  </a:moveTo>
                  <a:lnTo>
                    <a:pt x="832" y="1260"/>
                  </a:lnTo>
                  <a:lnTo>
                    <a:pt x="816" y="1272"/>
                  </a:lnTo>
                  <a:lnTo>
                    <a:pt x="837" y="1303"/>
                  </a:lnTo>
                  <a:lnTo>
                    <a:pt x="851" y="1293"/>
                  </a:lnTo>
                  <a:close/>
                  <a:moveTo>
                    <a:pt x="894" y="1355"/>
                  </a:moveTo>
                  <a:lnTo>
                    <a:pt x="873" y="1324"/>
                  </a:lnTo>
                  <a:lnTo>
                    <a:pt x="856" y="1334"/>
                  </a:lnTo>
                  <a:lnTo>
                    <a:pt x="877" y="1367"/>
                  </a:lnTo>
                  <a:lnTo>
                    <a:pt x="894" y="1355"/>
                  </a:lnTo>
                  <a:close/>
                  <a:moveTo>
                    <a:pt x="934" y="1419"/>
                  </a:moveTo>
                  <a:lnTo>
                    <a:pt x="913" y="1388"/>
                  </a:lnTo>
                  <a:lnTo>
                    <a:pt x="899" y="1398"/>
                  </a:lnTo>
                  <a:lnTo>
                    <a:pt x="917" y="1431"/>
                  </a:lnTo>
                  <a:lnTo>
                    <a:pt x="934" y="1419"/>
                  </a:lnTo>
                  <a:close/>
                  <a:moveTo>
                    <a:pt x="974" y="1483"/>
                  </a:moveTo>
                  <a:lnTo>
                    <a:pt x="955" y="1452"/>
                  </a:lnTo>
                  <a:lnTo>
                    <a:pt x="939" y="1461"/>
                  </a:lnTo>
                  <a:lnTo>
                    <a:pt x="960" y="1494"/>
                  </a:lnTo>
                  <a:lnTo>
                    <a:pt x="974" y="1483"/>
                  </a:lnTo>
                  <a:close/>
                  <a:moveTo>
                    <a:pt x="1017" y="1547"/>
                  </a:moveTo>
                  <a:lnTo>
                    <a:pt x="995" y="1516"/>
                  </a:lnTo>
                  <a:lnTo>
                    <a:pt x="979" y="1525"/>
                  </a:lnTo>
                  <a:lnTo>
                    <a:pt x="1000" y="1556"/>
                  </a:lnTo>
                  <a:lnTo>
                    <a:pt x="1017" y="1547"/>
                  </a:lnTo>
                  <a:close/>
                  <a:moveTo>
                    <a:pt x="1057" y="1610"/>
                  </a:moveTo>
                  <a:lnTo>
                    <a:pt x="1038" y="1580"/>
                  </a:lnTo>
                  <a:lnTo>
                    <a:pt x="1022" y="1589"/>
                  </a:lnTo>
                  <a:lnTo>
                    <a:pt x="1043" y="1620"/>
                  </a:lnTo>
                  <a:lnTo>
                    <a:pt x="1057" y="1610"/>
                  </a:lnTo>
                  <a:close/>
                  <a:moveTo>
                    <a:pt x="1100" y="1674"/>
                  </a:moveTo>
                  <a:lnTo>
                    <a:pt x="1078" y="1641"/>
                  </a:lnTo>
                  <a:lnTo>
                    <a:pt x="1062" y="1653"/>
                  </a:lnTo>
                  <a:lnTo>
                    <a:pt x="1083" y="1684"/>
                  </a:lnTo>
                  <a:lnTo>
                    <a:pt x="1100" y="1674"/>
                  </a:lnTo>
                  <a:close/>
                  <a:moveTo>
                    <a:pt x="1140" y="1738"/>
                  </a:moveTo>
                  <a:lnTo>
                    <a:pt x="1118" y="1705"/>
                  </a:lnTo>
                  <a:lnTo>
                    <a:pt x="1104" y="1717"/>
                  </a:lnTo>
                  <a:lnTo>
                    <a:pt x="1123" y="1748"/>
                  </a:lnTo>
                  <a:lnTo>
                    <a:pt x="1140" y="1738"/>
                  </a:lnTo>
                  <a:close/>
                  <a:moveTo>
                    <a:pt x="1180" y="1802"/>
                  </a:moveTo>
                  <a:lnTo>
                    <a:pt x="1161" y="1769"/>
                  </a:lnTo>
                  <a:lnTo>
                    <a:pt x="1144" y="1778"/>
                  </a:lnTo>
                  <a:lnTo>
                    <a:pt x="1166" y="1811"/>
                  </a:lnTo>
                  <a:lnTo>
                    <a:pt x="1180" y="1802"/>
                  </a:lnTo>
                  <a:close/>
                  <a:moveTo>
                    <a:pt x="1223" y="1863"/>
                  </a:moveTo>
                  <a:lnTo>
                    <a:pt x="1201" y="1833"/>
                  </a:lnTo>
                  <a:lnTo>
                    <a:pt x="1185" y="1842"/>
                  </a:lnTo>
                  <a:lnTo>
                    <a:pt x="1206" y="1875"/>
                  </a:lnTo>
                  <a:lnTo>
                    <a:pt x="1223" y="1863"/>
                  </a:lnTo>
                  <a:close/>
                  <a:moveTo>
                    <a:pt x="1249" y="1920"/>
                  </a:moveTo>
                  <a:lnTo>
                    <a:pt x="1246" y="1925"/>
                  </a:lnTo>
                  <a:lnTo>
                    <a:pt x="1253" y="1930"/>
                  </a:lnTo>
                  <a:lnTo>
                    <a:pt x="1260" y="1925"/>
                  </a:lnTo>
                  <a:lnTo>
                    <a:pt x="1241" y="1897"/>
                  </a:lnTo>
                  <a:lnTo>
                    <a:pt x="1227" y="1906"/>
                  </a:lnTo>
                  <a:lnTo>
                    <a:pt x="1253" y="1946"/>
                  </a:lnTo>
                  <a:lnTo>
                    <a:pt x="1263" y="1932"/>
                  </a:lnTo>
                  <a:lnTo>
                    <a:pt x="1249" y="1920"/>
                  </a:lnTo>
                  <a:close/>
                  <a:moveTo>
                    <a:pt x="1291" y="1859"/>
                  </a:moveTo>
                  <a:lnTo>
                    <a:pt x="1270" y="1889"/>
                  </a:lnTo>
                  <a:lnTo>
                    <a:pt x="1284" y="1901"/>
                  </a:lnTo>
                  <a:lnTo>
                    <a:pt x="1308" y="1871"/>
                  </a:lnTo>
                  <a:lnTo>
                    <a:pt x="1291" y="1859"/>
                  </a:lnTo>
                  <a:close/>
                  <a:moveTo>
                    <a:pt x="1334" y="1797"/>
                  </a:moveTo>
                  <a:lnTo>
                    <a:pt x="1312" y="1828"/>
                  </a:lnTo>
                  <a:lnTo>
                    <a:pt x="1329" y="1840"/>
                  </a:lnTo>
                  <a:lnTo>
                    <a:pt x="1350" y="1809"/>
                  </a:lnTo>
                  <a:lnTo>
                    <a:pt x="1334" y="1797"/>
                  </a:lnTo>
                  <a:close/>
                  <a:moveTo>
                    <a:pt x="1379" y="1736"/>
                  </a:moveTo>
                  <a:lnTo>
                    <a:pt x="1357" y="1766"/>
                  </a:lnTo>
                  <a:lnTo>
                    <a:pt x="1371" y="1776"/>
                  </a:lnTo>
                  <a:lnTo>
                    <a:pt x="1393" y="1745"/>
                  </a:lnTo>
                  <a:lnTo>
                    <a:pt x="1379" y="1736"/>
                  </a:lnTo>
                  <a:close/>
                  <a:moveTo>
                    <a:pt x="1421" y="1674"/>
                  </a:moveTo>
                  <a:lnTo>
                    <a:pt x="1400" y="1705"/>
                  </a:lnTo>
                  <a:lnTo>
                    <a:pt x="1414" y="1714"/>
                  </a:lnTo>
                  <a:lnTo>
                    <a:pt x="1438" y="1684"/>
                  </a:lnTo>
                  <a:lnTo>
                    <a:pt x="1421" y="1674"/>
                  </a:lnTo>
                  <a:close/>
                  <a:moveTo>
                    <a:pt x="1466" y="1610"/>
                  </a:moveTo>
                  <a:lnTo>
                    <a:pt x="1442" y="1641"/>
                  </a:lnTo>
                  <a:lnTo>
                    <a:pt x="1459" y="1653"/>
                  </a:lnTo>
                  <a:lnTo>
                    <a:pt x="1480" y="1622"/>
                  </a:lnTo>
                  <a:lnTo>
                    <a:pt x="1466" y="1610"/>
                  </a:lnTo>
                  <a:close/>
                  <a:moveTo>
                    <a:pt x="1509" y="1549"/>
                  </a:moveTo>
                  <a:lnTo>
                    <a:pt x="1487" y="1580"/>
                  </a:lnTo>
                  <a:lnTo>
                    <a:pt x="1502" y="1591"/>
                  </a:lnTo>
                  <a:lnTo>
                    <a:pt x="1523" y="1561"/>
                  </a:lnTo>
                  <a:lnTo>
                    <a:pt x="1509" y="1549"/>
                  </a:lnTo>
                  <a:close/>
                  <a:moveTo>
                    <a:pt x="1551" y="1487"/>
                  </a:moveTo>
                  <a:lnTo>
                    <a:pt x="1530" y="1518"/>
                  </a:lnTo>
                  <a:lnTo>
                    <a:pt x="1546" y="1530"/>
                  </a:lnTo>
                  <a:lnTo>
                    <a:pt x="1568" y="1499"/>
                  </a:lnTo>
                  <a:lnTo>
                    <a:pt x="1551" y="1487"/>
                  </a:lnTo>
                  <a:close/>
                  <a:moveTo>
                    <a:pt x="1596" y="1426"/>
                  </a:moveTo>
                  <a:lnTo>
                    <a:pt x="1573" y="1457"/>
                  </a:lnTo>
                  <a:lnTo>
                    <a:pt x="1589" y="1466"/>
                  </a:lnTo>
                  <a:lnTo>
                    <a:pt x="1610" y="1435"/>
                  </a:lnTo>
                  <a:lnTo>
                    <a:pt x="1596" y="1426"/>
                  </a:lnTo>
                  <a:close/>
                  <a:moveTo>
                    <a:pt x="1639" y="1364"/>
                  </a:moveTo>
                  <a:lnTo>
                    <a:pt x="1617" y="1395"/>
                  </a:lnTo>
                  <a:lnTo>
                    <a:pt x="1632" y="1405"/>
                  </a:lnTo>
                  <a:lnTo>
                    <a:pt x="1655" y="1374"/>
                  </a:lnTo>
                  <a:lnTo>
                    <a:pt x="1639" y="1364"/>
                  </a:lnTo>
                  <a:close/>
                  <a:moveTo>
                    <a:pt x="1681" y="1301"/>
                  </a:moveTo>
                  <a:lnTo>
                    <a:pt x="1660" y="1331"/>
                  </a:lnTo>
                  <a:lnTo>
                    <a:pt x="1677" y="1343"/>
                  </a:lnTo>
                  <a:lnTo>
                    <a:pt x="1698" y="1312"/>
                  </a:lnTo>
                  <a:lnTo>
                    <a:pt x="1681" y="1301"/>
                  </a:lnTo>
                  <a:close/>
                  <a:moveTo>
                    <a:pt x="1726" y="1239"/>
                  </a:moveTo>
                  <a:lnTo>
                    <a:pt x="1705" y="1270"/>
                  </a:lnTo>
                  <a:lnTo>
                    <a:pt x="1719" y="1282"/>
                  </a:lnTo>
                  <a:lnTo>
                    <a:pt x="1740" y="1251"/>
                  </a:lnTo>
                  <a:lnTo>
                    <a:pt x="1726" y="1239"/>
                  </a:lnTo>
                  <a:close/>
                  <a:moveTo>
                    <a:pt x="1769" y="1178"/>
                  </a:moveTo>
                  <a:lnTo>
                    <a:pt x="1747" y="1208"/>
                  </a:lnTo>
                  <a:lnTo>
                    <a:pt x="1764" y="1220"/>
                  </a:lnTo>
                  <a:lnTo>
                    <a:pt x="1785" y="1189"/>
                  </a:lnTo>
                  <a:lnTo>
                    <a:pt x="1769" y="1178"/>
                  </a:lnTo>
                  <a:close/>
                  <a:moveTo>
                    <a:pt x="1814" y="1116"/>
                  </a:moveTo>
                  <a:lnTo>
                    <a:pt x="1790" y="1147"/>
                  </a:lnTo>
                  <a:lnTo>
                    <a:pt x="1807" y="1156"/>
                  </a:lnTo>
                  <a:lnTo>
                    <a:pt x="1828" y="1126"/>
                  </a:lnTo>
                  <a:lnTo>
                    <a:pt x="1814" y="1116"/>
                  </a:lnTo>
                  <a:close/>
                  <a:moveTo>
                    <a:pt x="1856" y="1055"/>
                  </a:moveTo>
                  <a:lnTo>
                    <a:pt x="1835" y="1085"/>
                  </a:lnTo>
                  <a:lnTo>
                    <a:pt x="1849" y="1095"/>
                  </a:lnTo>
                  <a:lnTo>
                    <a:pt x="1873" y="1064"/>
                  </a:lnTo>
                  <a:lnTo>
                    <a:pt x="1856" y="1055"/>
                  </a:lnTo>
                  <a:close/>
                  <a:moveTo>
                    <a:pt x="1899" y="991"/>
                  </a:moveTo>
                  <a:lnTo>
                    <a:pt x="1878" y="1021"/>
                  </a:lnTo>
                  <a:lnTo>
                    <a:pt x="1894" y="1033"/>
                  </a:lnTo>
                  <a:lnTo>
                    <a:pt x="1915" y="1003"/>
                  </a:lnTo>
                  <a:lnTo>
                    <a:pt x="1899" y="991"/>
                  </a:lnTo>
                  <a:close/>
                  <a:moveTo>
                    <a:pt x="1944" y="929"/>
                  </a:moveTo>
                  <a:lnTo>
                    <a:pt x="1922" y="960"/>
                  </a:lnTo>
                  <a:lnTo>
                    <a:pt x="1937" y="972"/>
                  </a:lnTo>
                  <a:lnTo>
                    <a:pt x="1958" y="941"/>
                  </a:lnTo>
                  <a:lnTo>
                    <a:pt x="1944" y="929"/>
                  </a:lnTo>
                  <a:close/>
                  <a:moveTo>
                    <a:pt x="1986" y="868"/>
                  </a:moveTo>
                  <a:lnTo>
                    <a:pt x="1965" y="898"/>
                  </a:lnTo>
                  <a:lnTo>
                    <a:pt x="1979" y="910"/>
                  </a:lnTo>
                  <a:lnTo>
                    <a:pt x="2003" y="880"/>
                  </a:lnTo>
                  <a:lnTo>
                    <a:pt x="1986" y="868"/>
                  </a:lnTo>
                  <a:close/>
                  <a:moveTo>
                    <a:pt x="2029" y="806"/>
                  </a:moveTo>
                  <a:lnTo>
                    <a:pt x="2008" y="837"/>
                  </a:lnTo>
                  <a:lnTo>
                    <a:pt x="2024" y="849"/>
                  </a:lnTo>
                  <a:lnTo>
                    <a:pt x="2045" y="816"/>
                  </a:lnTo>
                  <a:lnTo>
                    <a:pt x="2029" y="806"/>
                  </a:lnTo>
                  <a:close/>
                  <a:moveTo>
                    <a:pt x="2074" y="745"/>
                  </a:moveTo>
                  <a:lnTo>
                    <a:pt x="2053" y="775"/>
                  </a:lnTo>
                  <a:lnTo>
                    <a:pt x="2067" y="785"/>
                  </a:lnTo>
                  <a:lnTo>
                    <a:pt x="2088" y="754"/>
                  </a:lnTo>
                  <a:lnTo>
                    <a:pt x="2074" y="745"/>
                  </a:lnTo>
                  <a:close/>
                  <a:moveTo>
                    <a:pt x="2116" y="681"/>
                  </a:moveTo>
                  <a:lnTo>
                    <a:pt x="2095" y="714"/>
                  </a:lnTo>
                  <a:lnTo>
                    <a:pt x="2112" y="723"/>
                  </a:lnTo>
                  <a:lnTo>
                    <a:pt x="2133" y="693"/>
                  </a:lnTo>
                  <a:lnTo>
                    <a:pt x="2116" y="681"/>
                  </a:lnTo>
                  <a:close/>
                  <a:moveTo>
                    <a:pt x="2161" y="619"/>
                  </a:moveTo>
                  <a:lnTo>
                    <a:pt x="2138" y="650"/>
                  </a:lnTo>
                  <a:lnTo>
                    <a:pt x="2154" y="662"/>
                  </a:lnTo>
                  <a:lnTo>
                    <a:pt x="2176" y="631"/>
                  </a:lnTo>
                  <a:lnTo>
                    <a:pt x="2161" y="619"/>
                  </a:lnTo>
                  <a:close/>
                  <a:moveTo>
                    <a:pt x="2204" y="558"/>
                  </a:moveTo>
                  <a:lnTo>
                    <a:pt x="2183" y="589"/>
                  </a:lnTo>
                  <a:lnTo>
                    <a:pt x="2197" y="600"/>
                  </a:lnTo>
                  <a:lnTo>
                    <a:pt x="2220" y="570"/>
                  </a:lnTo>
                  <a:lnTo>
                    <a:pt x="2204" y="558"/>
                  </a:lnTo>
                  <a:close/>
                  <a:moveTo>
                    <a:pt x="2246" y="496"/>
                  </a:moveTo>
                  <a:lnTo>
                    <a:pt x="2225" y="527"/>
                  </a:lnTo>
                  <a:lnTo>
                    <a:pt x="2242" y="539"/>
                  </a:lnTo>
                  <a:lnTo>
                    <a:pt x="2263" y="506"/>
                  </a:lnTo>
                  <a:lnTo>
                    <a:pt x="2246" y="496"/>
                  </a:lnTo>
                  <a:close/>
                  <a:moveTo>
                    <a:pt x="2291" y="435"/>
                  </a:moveTo>
                  <a:lnTo>
                    <a:pt x="2270" y="466"/>
                  </a:lnTo>
                  <a:lnTo>
                    <a:pt x="2284" y="475"/>
                  </a:lnTo>
                  <a:lnTo>
                    <a:pt x="2306" y="444"/>
                  </a:lnTo>
                  <a:lnTo>
                    <a:pt x="2291" y="435"/>
                  </a:lnTo>
                  <a:close/>
                  <a:moveTo>
                    <a:pt x="2334" y="371"/>
                  </a:moveTo>
                  <a:lnTo>
                    <a:pt x="2313" y="404"/>
                  </a:lnTo>
                  <a:lnTo>
                    <a:pt x="2329" y="414"/>
                  </a:lnTo>
                  <a:lnTo>
                    <a:pt x="2351" y="383"/>
                  </a:lnTo>
                  <a:lnTo>
                    <a:pt x="2334" y="371"/>
                  </a:lnTo>
                  <a:close/>
                  <a:moveTo>
                    <a:pt x="2379" y="310"/>
                  </a:moveTo>
                  <a:lnTo>
                    <a:pt x="2355" y="340"/>
                  </a:lnTo>
                  <a:lnTo>
                    <a:pt x="2372" y="352"/>
                  </a:lnTo>
                  <a:lnTo>
                    <a:pt x="2393" y="321"/>
                  </a:lnTo>
                  <a:lnTo>
                    <a:pt x="2379" y="310"/>
                  </a:lnTo>
                  <a:close/>
                  <a:moveTo>
                    <a:pt x="2421" y="248"/>
                  </a:moveTo>
                  <a:lnTo>
                    <a:pt x="2400" y="279"/>
                  </a:lnTo>
                  <a:lnTo>
                    <a:pt x="2414" y="291"/>
                  </a:lnTo>
                  <a:lnTo>
                    <a:pt x="2436" y="260"/>
                  </a:lnTo>
                  <a:lnTo>
                    <a:pt x="2421" y="248"/>
                  </a:lnTo>
                  <a:close/>
                  <a:moveTo>
                    <a:pt x="2464" y="187"/>
                  </a:moveTo>
                  <a:lnTo>
                    <a:pt x="2443" y="217"/>
                  </a:lnTo>
                  <a:lnTo>
                    <a:pt x="2459" y="229"/>
                  </a:lnTo>
                  <a:lnTo>
                    <a:pt x="2481" y="196"/>
                  </a:lnTo>
                  <a:lnTo>
                    <a:pt x="2464" y="187"/>
                  </a:lnTo>
                  <a:close/>
                  <a:moveTo>
                    <a:pt x="2509" y="125"/>
                  </a:moveTo>
                  <a:lnTo>
                    <a:pt x="2488" y="156"/>
                  </a:lnTo>
                  <a:lnTo>
                    <a:pt x="2502" y="165"/>
                  </a:lnTo>
                  <a:lnTo>
                    <a:pt x="2523" y="135"/>
                  </a:lnTo>
                  <a:lnTo>
                    <a:pt x="2509" y="125"/>
                  </a:lnTo>
                  <a:close/>
                  <a:moveTo>
                    <a:pt x="2552" y="61"/>
                  </a:moveTo>
                  <a:lnTo>
                    <a:pt x="2530" y="94"/>
                  </a:lnTo>
                  <a:lnTo>
                    <a:pt x="2544" y="104"/>
                  </a:lnTo>
                  <a:lnTo>
                    <a:pt x="2568" y="73"/>
                  </a:lnTo>
                  <a:lnTo>
                    <a:pt x="2552" y="61"/>
                  </a:lnTo>
                  <a:close/>
                  <a:moveTo>
                    <a:pt x="2594" y="0"/>
                  </a:moveTo>
                  <a:lnTo>
                    <a:pt x="2573" y="30"/>
                  </a:lnTo>
                  <a:lnTo>
                    <a:pt x="2589" y="42"/>
                  </a:lnTo>
                  <a:lnTo>
                    <a:pt x="2611" y="12"/>
                  </a:lnTo>
                  <a:lnTo>
                    <a:pt x="2594"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a:spLocks/>
            </p:cNvSpPr>
            <p:nvPr/>
          </p:nvSpPr>
          <p:spPr bwMode="auto">
            <a:xfrm>
              <a:off x="5163609" y="2684800"/>
              <a:ext cx="1886258" cy="3120065"/>
            </a:xfrm>
            <a:custGeom>
              <a:avLst/>
              <a:gdLst>
                <a:gd name="T0" fmla="*/ 966 w 1077"/>
                <a:gd name="T1" fmla="*/ 315 h 1781"/>
                <a:gd name="T2" fmla="*/ 793 w 1077"/>
                <a:gd name="T3" fmla="*/ 486 h 1781"/>
                <a:gd name="T4" fmla="*/ 650 w 1077"/>
                <a:gd name="T5" fmla="*/ 297 h 1781"/>
                <a:gd name="T6" fmla="*/ 625 w 1077"/>
                <a:gd name="T7" fmla="*/ 266 h 1781"/>
                <a:gd name="T8" fmla="*/ 632 w 1077"/>
                <a:gd name="T9" fmla="*/ 236 h 1781"/>
                <a:gd name="T10" fmla="*/ 682 w 1077"/>
                <a:gd name="T11" fmla="*/ 187 h 1781"/>
                <a:gd name="T12" fmla="*/ 698 w 1077"/>
                <a:gd name="T13" fmla="*/ 150 h 1781"/>
                <a:gd name="T14" fmla="*/ 665 w 1077"/>
                <a:gd name="T15" fmla="*/ 82 h 1781"/>
                <a:gd name="T16" fmla="*/ 661 w 1077"/>
                <a:gd name="T17" fmla="*/ 50 h 1781"/>
                <a:gd name="T18" fmla="*/ 627 w 1077"/>
                <a:gd name="T19" fmla="*/ 24 h 1781"/>
                <a:gd name="T20" fmla="*/ 576 w 1077"/>
                <a:gd name="T21" fmla="*/ 3 h 1781"/>
                <a:gd name="T22" fmla="*/ 492 w 1077"/>
                <a:gd name="T23" fmla="*/ 48 h 1781"/>
                <a:gd name="T24" fmla="*/ 471 w 1077"/>
                <a:gd name="T25" fmla="*/ 119 h 1781"/>
                <a:gd name="T26" fmla="*/ 513 w 1077"/>
                <a:gd name="T27" fmla="*/ 199 h 1781"/>
                <a:gd name="T28" fmla="*/ 495 w 1077"/>
                <a:gd name="T29" fmla="*/ 223 h 1781"/>
                <a:gd name="T30" fmla="*/ 386 w 1077"/>
                <a:gd name="T31" fmla="*/ 230 h 1781"/>
                <a:gd name="T32" fmla="*/ 106 w 1077"/>
                <a:gd name="T33" fmla="*/ 313 h 1781"/>
                <a:gd name="T34" fmla="*/ 60 w 1077"/>
                <a:gd name="T35" fmla="*/ 630 h 1781"/>
                <a:gd name="T36" fmla="*/ 138 w 1077"/>
                <a:gd name="T37" fmla="*/ 599 h 1781"/>
                <a:gd name="T38" fmla="*/ 169 w 1077"/>
                <a:gd name="T39" fmla="*/ 527 h 1781"/>
                <a:gd name="T40" fmla="*/ 176 w 1077"/>
                <a:gd name="T41" fmla="*/ 406 h 1781"/>
                <a:gd name="T42" fmla="*/ 220 w 1077"/>
                <a:gd name="T43" fmla="*/ 373 h 1781"/>
                <a:gd name="T44" fmla="*/ 308 w 1077"/>
                <a:gd name="T45" fmla="*/ 360 h 1781"/>
                <a:gd name="T46" fmla="*/ 317 w 1077"/>
                <a:gd name="T47" fmla="*/ 358 h 1781"/>
                <a:gd name="T48" fmla="*/ 256 w 1077"/>
                <a:gd name="T49" fmla="*/ 760 h 1781"/>
                <a:gd name="T50" fmla="*/ 254 w 1077"/>
                <a:gd name="T51" fmla="*/ 794 h 1781"/>
                <a:gd name="T52" fmla="*/ 261 w 1077"/>
                <a:gd name="T53" fmla="*/ 896 h 1781"/>
                <a:gd name="T54" fmla="*/ 123 w 1077"/>
                <a:gd name="T55" fmla="*/ 1406 h 1781"/>
                <a:gd name="T56" fmla="*/ 47 w 1077"/>
                <a:gd name="T57" fmla="*/ 1578 h 1781"/>
                <a:gd name="T58" fmla="*/ 4 w 1077"/>
                <a:gd name="T59" fmla="*/ 1633 h 1781"/>
                <a:gd name="T60" fmla="*/ 56 w 1077"/>
                <a:gd name="T61" fmla="*/ 1688 h 1781"/>
                <a:gd name="T62" fmla="*/ 104 w 1077"/>
                <a:gd name="T63" fmla="*/ 1714 h 1781"/>
                <a:gd name="T64" fmla="*/ 122 w 1077"/>
                <a:gd name="T65" fmla="*/ 1741 h 1781"/>
                <a:gd name="T66" fmla="*/ 174 w 1077"/>
                <a:gd name="T67" fmla="*/ 1703 h 1781"/>
                <a:gd name="T68" fmla="*/ 161 w 1077"/>
                <a:gd name="T69" fmla="*/ 1636 h 1781"/>
                <a:gd name="T70" fmla="*/ 323 w 1077"/>
                <a:gd name="T71" fmla="*/ 1294 h 1781"/>
                <a:gd name="T72" fmla="*/ 385 w 1077"/>
                <a:gd name="T73" fmla="*/ 1152 h 1781"/>
                <a:gd name="T74" fmla="*/ 481 w 1077"/>
                <a:gd name="T75" fmla="*/ 943 h 1781"/>
                <a:gd name="T76" fmla="*/ 699 w 1077"/>
                <a:gd name="T77" fmla="*/ 879 h 1781"/>
                <a:gd name="T78" fmla="*/ 682 w 1077"/>
                <a:gd name="T79" fmla="*/ 976 h 1781"/>
                <a:gd name="T80" fmla="*/ 632 w 1077"/>
                <a:gd name="T81" fmla="*/ 1141 h 1781"/>
                <a:gd name="T82" fmla="*/ 618 w 1077"/>
                <a:gd name="T83" fmla="*/ 1225 h 1781"/>
                <a:gd name="T84" fmla="*/ 670 w 1077"/>
                <a:gd name="T85" fmla="*/ 1269 h 1781"/>
                <a:gd name="T86" fmla="*/ 795 w 1077"/>
                <a:gd name="T87" fmla="*/ 1285 h 1781"/>
                <a:gd name="T88" fmla="*/ 830 w 1077"/>
                <a:gd name="T89" fmla="*/ 1219 h 1781"/>
                <a:gd name="T90" fmla="*/ 746 w 1077"/>
                <a:gd name="T91" fmla="*/ 1165 h 1781"/>
                <a:gd name="T92" fmla="*/ 840 w 1077"/>
                <a:gd name="T93" fmla="*/ 864 h 1781"/>
                <a:gd name="T94" fmla="*/ 831 w 1077"/>
                <a:gd name="T95" fmla="*/ 762 h 1781"/>
                <a:gd name="T96" fmla="*/ 507 w 1077"/>
                <a:gd name="T97" fmla="*/ 757 h 1781"/>
                <a:gd name="T98" fmla="*/ 508 w 1077"/>
                <a:gd name="T99" fmla="*/ 758 h 1781"/>
                <a:gd name="T100" fmla="*/ 560 w 1077"/>
                <a:gd name="T101" fmla="*/ 658 h 1781"/>
                <a:gd name="T102" fmla="*/ 607 w 1077"/>
                <a:gd name="T103" fmla="*/ 511 h 1781"/>
                <a:gd name="T104" fmla="*/ 643 w 1077"/>
                <a:gd name="T105" fmla="*/ 449 h 1781"/>
                <a:gd name="T106" fmla="*/ 784 w 1077"/>
                <a:gd name="T107" fmla="*/ 596 h 1781"/>
                <a:gd name="T108" fmla="*/ 836 w 1077"/>
                <a:gd name="T109" fmla="*/ 566 h 1781"/>
                <a:gd name="T110" fmla="*/ 999 w 1077"/>
                <a:gd name="T111" fmla="*/ 402 h 1781"/>
                <a:gd name="T112" fmla="*/ 1042 w 1077"/>
                <a:gd name="T113" fmla="*/ 374 h 1781"/>
                <a:gd name="T114" fmla="*/ 1033 w 1077"/>
                <a:gd name="T115" fmla="*/ 280 h 1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77" h="1781">
                  <a:moveTo>
                    <a:pt x="1033" y="280"/>
                  </a:moveTo>
                  <a:cubicBezTo>
                    <a:pt x="1018" y="287"/>
                    <a:pt x="970" y="303"/>
                    <a:pt x="966" y="315"/>
                  </a:cubicBezTo>
                  <a:cubicBezTo>
                    <a:pt x="962" y="326"/>
                    <a:pt x="967" y="350"/>
                    <a:pt x="951" y="359"/>
                  </a:cubicBezTo>
                  <a:cubicBezTo>
                    <a:pt x="936" y="368"/>
                    <a:pt x="803" y="466"/>
                    <a:pt x="793" y="486"/>
                  </a:cubicBezTo>
                  <a:cubicBezTo>
                    <a:pt x="793" y="486"/>
                    <a:pt x="745" y="390"/>
                    <a:pt x="717" y="375"/>
                  </a:cubicBezTo>
                  <a:cubicBezTo>
                    <a:pt x="717" y="375"/>
                    <a:pt x="708" y="301"/>
                    <a:pt x="650" y="297"/>
                  </a:cubicBezTo>
                  <a:cubicBezTo>
                    <a:pt x="629" y="296"/>
                    <a:pt x="617" y="294"/>
                    <a:pt x="609" y="291"/>
                  </a:cubicBezTo>
                  <a:cubicBezTo>
                    <a:pt x="625" y="266"/>
                    <a:pt x="625" y="266"/>
                    <a:pt x="625" y="266"/>
                  </a:cubicBezTo>
                  <a:cubicBezTo>
                    <a:pt x="609" y="266"/>
                    <a:pt x="609" y="266"/>
                    <a:pt x="609" y="266"/>
                  </a:cubicBezTo>
                  <a:cubicBezTo>
                    <a:pt x="617" y="253"/>
                    <a:pt x="628" y="236"/>
                    <a:pt x="632" y="236"/>
                  </a:cubicBezTo>
                  <a:cubicBezTo>
                    <a:pt x="637" y="235"/>
                    <a:pt x="674" y="230"/>
                    <a:pt x="679" y="228"/>
                  </a:cubicBezTo>
                  <a:cubicBezTo>
                    <a:pt x="683" y="225"/>
                    <a:pt x="687" y="201"/>
                    <a:pt x="682" y="187"/>
                  </a:cubicBezTo>
                  <a:cubicBezTo>
                    <a:pt x="677" y="173"/>
                    <a:pt x="687" y="159"/>
                    <a:pt x="687" y="159"/>
                  </a:cubicBezTo>
                  <a:cubicBezTo>
                    <a:pt x="698" y="150"/>
                    <a:pt x="698" y="150"/>
                    <a:pt x="698" y="150"/>
                  </a:cubicBezTo>
                  <a:cubicBezTo>
                    <a:pt x="698" y="150"/>
                    <a:pt x="684" y="128"/>
                    <a:pt x="676" y="117"/>
                  </a:cubicBezTo>
                  <a:cubicBezTo>
                    <a:pt x="667" y="106"/>
                    <a:pt x="669" y="92"/>
                    <a:pt x="665" y="82"/>
                  </a:cubicBezTo>
                  <a:cubicBezTo>
                    <a:pt x="661" y="72"/>
                    <a:pt x="672" y="65"/>
                    <a:pt x="672" y="65"/>
                  </a:cubicBezTo>
                  <a:cubicBezTo>
                    <a:pt x="672" y="65"/>
                    <a:pt x="668" y="55"/>
                    <a:pt x="661" y="50"/>
                  </a:cubicBezTo>
                  <a:cubicBezTo>
                    <a:pt x="653" y="46"/>
                    <a:pt x="666" y="44"/>
                    <a:pt x="649" y="36"/>
                  </a:cubicBezTo>
                  <a:cubicBezTo>
                    <a:pt x="632" y="28"/>
                    <a:pt x="641" y="32"/>
                    <a:pt x="627" y="24"/>
                  </a:cubicBezTo>
                  <a:cubicBezTo>
                    <a:pt x="612" y="16"/>
                    <a:pt x="634" y="21"/>
                    <a:pt x="612" y="16"/>
                  </a:cubicBezTo>
                  <a:cubicBezTo>
                    <a:pt x="591" y="11"/>
                    <a:pt x="579" y="3"/>
                    <a:pt x="576" y="3"/>
                  </a:cubicBezTo>
                  <a:cubicBezTo>
                    <a:pt x="573" y="3"/>
                    <a:pt x="582" y="6"/>
                    <a:pt x="573" y="3"/>
                  </a:cubicBezTo>
                  <a:cubicBezTo>
                    <a:pt x="563" y="0"/>
                    <a:pt x="498" y="33"/>
                    <a:pt x="492" y="48"/>
                  </a:cubicBezTo>
                  <a:cubicBezTo>
                    <a:pt x="485" y="64"/>
                    <a:pt x="475" y="83"/>
                    <a:pt x="475" y="83"/>
                  </a:cubicBezTo>
                  <a:cubicBezTo>
                    <a:pt x="475" y="83"/>
                    <a:pt x="469" y="104"/>
                    <a:pt x="471" y="119"/>
                  </a:cubicBezTo>
                  <a:cubicBezTo>
                    <a:pt x="474" y="134"/>
                    <a:pt x="484" y="147"/>
                    <a:pt x="488" y="152"/>
                  </a:cubicBezTo>
                  <a:cubicBezTo>
                    <a:pt x="491" y="156"/>
                    <a:pt x="508" y="184"/>
                    <a:pt x="513" y="199"/>
                  </a:cubicBezTo>
                  <a:cubicBezTo>
                    <a:pt x="517" y="212"/>
                    <a:pt x="521" y="228"/>
                    <a:pt x="506" y="235"/>
                  </a:cubicBezTo>
                  <a:cubicBezTo>
                    <a:pt x="495" y="223"/>
                    <a:pt x="495" y="223"/>
                    <a:pt x="495" y="223"/>
                  </a:cubicBezTo>
                  <a:cubicBezTo>
                    <a:pt x="476" y="237"/>
                    <a:pt x="476" y="237"/>
                    <a:pt x="476" y="237"/>
                  </a:cubicBezTo>
                  <a:cubicBezTo>
                    <a:pt x="454" y="233"/>
                    <a:pt x="427" y="222"/>
                    <a:pt x="386" y="230"/>
                  </a:cubicBezTo>
                  <a:cubicBezTo>
                    <a:pt x="333" y="241"/>
                    <a:pt x="313" y="257"/>
                    <a:pt x="281" y="265"/>
                  </a:cubicBezTo>
                  <a:cubicBezTo>
                    <a:pt x="249" y="272"/>
                    <a:pt x="128" y="293"/>
                    <a:pt x="106" y="313"/>
                  </a:cubicBezTo>
                  <a:cubicBezTo>
                    <a:pt x="84" y="332"/>
                    <a:pt x="76" y="418"/>
                    <a:pt x="82" y="553"/>
                  </a:cubicBezTo>
                  <a:cubicBezTo>
                    <a:pt x="82" y="553"/>
                    <a:pt x="62" y="616"/>
                    <a:pt x="60" y="630"/>
                  </a:cubicBezTo>
                  <a:cubicBezTo>
                    <a:pt x="59" y="644"/>
                    <a:pt x="67" y="703"/>
                    <a:pt x="139" y="690"/>
                  </a:cubicBezTo>
                  <a:cubicBezTo>
                    <a:pt x="203" y="679"/>
                    <a:pt x="151" y="622"/>
                    <a:pt x="138" y="599"/>
                  </a:cubicBezTo>
                  <a:cubicBezTo>
                    <a:pt x="146" y="594"/>
                    <a:pt x="154" y="590"/>
                    <a:pt x="154" y="590"/>
                  </a:cubicBezTo>
                  <a:cubicBezTo>
                    <a:pt x="154" y="590"/>
                    <a:pt x="168" y="554"/>
                    <a:pt x="169" y="527"/>
                  </a:cubicBezTo>
                  <a:cubicBezTo>
                    <a:pt x="169" y="510"/>
                    <a:pt x="174" y="454"/>
                    <a:pt x="176" y="409"/>
                  </a:cubicBezTo>
                  <a:cubicBezTo>
                    <a:pt x="176" y="408"/>
                    <a:pt x="176" y="407"/>
                    <a:pt x="176" y="406"/>
                  </a:cubicBezTo>
                  <a:cubicBezTo>
                    <a:pt x="178" y="394"/>
                    <a:pt x="179" y="384"/>
                    <a:pt x="180" y="378"/>
                  </a:cubicBezTo>
                  <a:cubicBezTo>
                    <a:pt x="190" y="376"/>
                    <a:pt x="204" y="375"/>
                    <a:pt x="220" y="373"/>
                  </a:cubicBezTo>
                  <a:cubicBezTo>
                    <a:pt x="224" y="373"/>
                    <a:pt x="229" y="373"/>
                    <a:pt x="234" y="372"/>
                  </a:cubicBezTo>
                  <a:cubicBezTo>
                    <a:pt x="265" y="370"/>
                    <a:pt x="294" y="364"/>
                    <a:pt x="308" y="360"/>
                  </a:cubicBezTo>
                  <a:cubicBezTo>
                    <a:pt x="308" y="360"/>
                    <a:pt x="308" y="360"/>
                    <a:pt x="308" y="360"/>
                  </a:cubicBezTo>
                  <a:cubicBezTo>
                    <a:pt x="311" y="360"/>
                    <a:pt x="314" y="359"/>
                    <a:pt x="317" y="358"/>
                  </a:cubicBezTo>
                  <a:cubicBezTo>
                    <a:pt x="317" y="360"/>
                    <a:pt x="319" y="371"/>
                    <a:pt x="322" y="385"/>
                  </a:cubicBezTo>
                  <a:cubicBezTo>
                    <a:pt x="310" y="466"/>
                    <a:pt x="270" y="740"/>
                    <a:pt x="256" y="760"/>
                  </a:cubicBezTo>
                  <a:cubicBezTo>
                    <a:pt x="240" y="784"/>
                    <a:pt x="232" y="799"/>
                    <a:pt x="232" y="799"/>
                  </a:cubicBezTo>
                  <a:cubicBezTo>
                    <a:pt x="232" y="799"/>
                    <a:pt x="242" y="797"/>
                    <a:pt x="254" y="794"/>
                  </a:cubicBezTo>
                  <a:cubicBezTo>
                    <a:pt x="250" y="811"/>
                    <a:pt x="249" y="832"/>
                    <a:pt x="252" y="861"/>
                  </a:cubicBezTo>
                  <a:cubicBezTo>
                    <a:pt x="252" y="861"/>
                    <a:pt x="254" y="876"/>
                    <a:pt x="261" y="896"/>
                  </a:cubicBezTo>
                  <a:cubicBezTo>
                    <a:pt x="247" y="979"/>
                    <a:pt x="227" y="1177"/>
                    <a:pt x="200" y="1256"/>
                  </a:cubicBezTo>
                  <a:cubicBezTo>
                    <a:pt x="174" y="1282"/>
                    <a:pt x="141" y="1326"/>
                    <a:pt x="123" y="1406"/>
                  </a:cubicBezTo>
                  <a:cubicBezTo>
                    <a:pt x="123" y="1406"/>
                    <a:pt x="123" y="1406"/>
                    <a:pt x="123" y="1406"/>
                  </a:cubicBezTo>
                  <a:cubicBezTo>
                    <a:pt x="86" y="1483"/>
                    <a:pt x="47" y="1577"/>
                    <a:pt x="47" y="1578"/>
                  </a:cubicBezTo>
                  <a:cubicBezTo>
                    <a:pt x="25" y="1596"/>
                    <a:pt x="10" y="1604"/>
                    <a:pt x="5" y="1627"/>
                  </a:cubicBezTo>
                  <a:cubicBezTo>
                    <a:pt x="4" y="1630"/>
                    <a:pt x="4" y="1631"/>
                    <a:pt x="4" y="1633"/>
                  </a:cubicBezTo>
                  <a:cubicBezTo>
                    <a:pt x="0" y="1665"/>
                    <a:pt x="0" y="1665"/>
                    <a:pt x="0" y="1665"/>
                  </a:cubicBezTo>
                  <a:cubicBezTo>
                    <a:pt x="0" y="1665"/>
                    <a:pt x="44" y="1698"/>
                    <a:pt x="56" y="1688"/>
                  </a:cubicBezTo>
                  <a:cubicBezTo>
                    <a:pt x="64" y="1682"/>
                    <a:pt x="74" y="1683"/>
                    <a:pt x="85" y="1692"/>
                  </a:cubicBezTo>
                  <a:cubicBezTo>
                    <a:pt x="91" y="1698"/>
                    <a:pt x="97" y="1705"/>
                    <a:pt x="104" y="1714"/>
                  </a:cubicBezTo>
                  <a:cubicBezTo>
                    <a:pt x="105" y="1715"/>
                    <a:pt x="105" y="1716"/>
                    <a:pt x="106" y="1717"/>
                  </a:cubicBezTo>
                  <a:cubicBezTo>
                    <a:pt x="111" y="1724"/>
                    <a:pt x="116" y="1731"/>
                    <a:pt x="122" y="1741"/>
                  </a:cubicBezTo>
                  <a:cubicBezTo>
                    <a:pt x="122" y="1741"/>
                    <a:pt x="153" y="1781"/>
                    <a:pt x="193" y="1765"/>
                  </a:cubicBezTo>
                  <a:cubicBezTo>
                    <a:pt x="193" y="1765"/>
                    <a:pt x="208" y="1732"/>
                    <a:pt x="174" y="1703"/>
                  </a:cubicBezTo>
                  <a:cubicBezTo>
                    <a:pt x="147" y="1680"/>
                    <a:pt x="145" y="1650"/>
                    <a:pt x="148" y="1630"/>
                  </a:cubicBezTo>
                  <a:cubicBezTo>
                    <a:pt x="161" y="1636"/>
                    <a:pt x="161" y="1636"/>
                    <a:pt x="161" y="1636"/>
                  </a:cubicBezTo>
                  <a:cubicBezTo>
                    <a:pt x="161" y="1636"/>
                    <a:pt x="161" y="1636"/>
                    <a:pt x="170" y="1587"/>
                  </a:cubicBezTo>
                  <a:cubicBezTo>
                    <a:pt x="179" y="1539"/>
                    <a:pt x="301" y="1314"/>
                    <a:pt x="323" y="1294"/>
                  </a:cubicBezTo>
                  <a:cubicBezTo>
                    <a:pt x="336" y="1282"/>
                    <a:pt x="352" y="1230"/>
                    <a:pt x="365" y="1185"/>
                  </a:cubicBezTo>
                  <a:cubicBezTo>
                    <a:pt x="372" y="1176"/>
                    <a:pt x="379" y="1165"/>
                    <a:pt x="385" y="1152"/>
                  </a:cubicBezTo>
                  <a:cubicBezTo>
                    <a:pt x="404" y="1111"/>
                    <a:pt x="437" y="960"/>
                    <a:pt x="437" y="960"/>
                  </a:cubicBezTo>
                  <a:cubicBezTo>
                    <a:pt x="437" y="960"/>
                    <a:pt x="470" y="949"/>
                    <a:pt x="481" y="943"/>
                  </a:cubicBezTo>
                  <a:cubicBezTo>
                    <a:pt x="492" y="938"/>
                    <a:pt x="508" y="937"/>
                    <a:pt x="573" y="923"/>
                  </a:cubicBezTo>
                  <a:cubicBezTo>
                    <a:pt x="637" y="908"/>
                    <a:pt x="699" y="879"/>
                    <a:pt x="699" y="879"/>
                  </a:cubicBezTo>
                  <a:cubicBezTo>
                    <a:pt x="699" y="879"/>
                    <a:pt x="679" y="928"/>
                    <a:pt x="681" y="965"/>
                  </a:cubicBezTo>
                  <a:cubicBezTo>
                    <a:pt x="681" y="969"/>
                    <a:pt x="682" y="972"/>
                    <a:pt x="682" y="976"/>
                  </a:cubicBezTo>
                  <a:cubicBezTo>
                    <a:pt x="673" y="1023"/>
                    <a:pt x="663" y="1072"/>
                    <a:pt x="657" y="1085"/>
                  </a:cubicBezTo>
                  <a:cubicBezTo>
                    <a:pt x="645" y="1110"/>
                    <a:pt x="632" y="1141"/>
                    <a:pt x="632" y="1141"/>
                  </a:cubicBezTo>
                  <a:cubicBezTo>
                    <a:pt x="632" y="1141"/>
                    <a:pt x="639" y="1142"/>
                    <a:pt x="649" y="1143"/>
                  </a:cubicBezTo>
                  <a:cubicBezTo>
                    <a:pt x="633" y="1177"/>
                    <a:pt x="615" y="1211"/>
                    <a:pt x="618" y="1225"/>
                  </a:cubicBezTo>
                  <a:cubicBezTo>
                    <a:pt x="614" y="1247"/>
                    <a:pt x="614" y="1247"/>
                    <a:pt x="614" y="1247"/>
                  </a:cubicBezTo>
                  <a:cubicBezTo>
                    <a:pt x="670" y="1269"/>
                    <a:pt x="670" y="1269"/>
                    <a:pt x="670" y="1269"/>
                  </a:cubicBezTo>
                  <a:cubicBezTo>
                    <a:pt x="670" y="1269"/>
                    <a:pt x="694" y="1263"/>
                    <a:pt x="728" y="1274"/>
                  </a:cubicBezTo>
                  <a:cubicBezTo>
                    <a:pt x="752" y="1285"/>
                    <a:pt x="777" y="1293"/>
                    <a:pt x="795" y="1285"/>
                  </a:cubicBezTo>
                  <a:cubicBezTo>
                    <a:pt x="825" y="1273"/>
                    <a:pt x="867" y="1244"/>
                    <a:pt x="867" y="1226"/>
                  </a:cubicBezTo>
                  <a:cubicBezTo>
                    <a:pt x="867" y="1208"/>
                    <a:pt x="855" y="1215"/>
                    <a:pt x="830" y="1219"/>
                  </a:cubicBezTo>
                  <a:cubicBezTo>
                    <a:pt x="806" y="1223"/>
                    <a:pt x="766" y="1195"/>
                    <a:pt x="753" y="1179"/>
                  </a:cubicBezTo>
                  <a:cubicBezTo>
                    <a:pt x="750" y="1176"/>
                    <a:pt x="748" y="1171"/>
                    <a:pt x="746" y="1165"/>
                  </a:cubicBezTo>
                  <a:cubicBezTo>
                    <a:pt x="753" y="1179"/>
                    <a:pt x="766" y="1180"/>
                    <a:pt x="766" y="1180"/>
                  </a:cubicBezTo>
                  <a:cubicBezTo>
                    <a:pt x="766" y="1180"/>
                    <a:pt x="817" y="952"/>
                    <a:pt x="840" y="864"/>
                  </a:cubicBezTo>
                  <a:cubicBezTo>
                    <a:pt x="840" y="864"/>
                    <a:pt x="840" y="864"/>
                    <a:pt x="840" y="864"/>
                  </a:cubicBezTo>
                  <a:cubicBezTo>
                    <a:pt x="856" y="847"/>
                    <a:pt x="886" y="780"/>
                    <a:pt x="831" y="762"/>
                  </a:cubicBezTo>
                  <a:cubicBezTo>
                    <a:pt x="777" y="744"/>
                    <a:pt x="577" y="746"/>
                    <a:pt x="521" y="760"/>
                  </a:cubicBezTo>
                  <a:cubicBezTo>
                    <a:pt x="514" y="762"/>
                    <a:pt x="510" y="761"/>
                    <a:pt x="507" y="757"/>
                  </a:cubicBezTo>
                  <a:cubicBezTo>
                    <a:pt x="508" y="757"/>
                    <a:pt x="508" y="757"/>
                    <a:pt x="508" y="757"/>
                  </a:cubicBezTo>
                  <a:cubicBezTo>
                    <a:pt x="508" y="758"/>
                    <a:pt x="508" y="758"/>
                    <a:pt x="508" y="758"/>
                  </a:cubicBezTo>
                  <a:cubicBezTo>
                    <a:pt x="536" y="738"/>
                    <a:pt x="536" y="738"/>
                    <a:pt x="536" y="738"/>
                  </a:cubicBezTo>
                  <a:cubicBezTo>
                    <a:pt x="536" y="738"/>
                    <a:pt x="543" y="691"/>
                    <a:pt x="560" y="658"/>
                  </a:cubicBezTo>
                  <a:cubicBezTo>
                    <a:pt x="576" y="625"/>
                    <a:pt x="599" y="520"/>
                    <a:pt x="607" y="511"/>
                  </a:cubicBezTo>
                  <a:cubicBezTo>
                    <a:pt x="607" y="511"/>
                    <a:pt x="607" y="511"/>
                    <a:pt x="607" y="511"/>
                  </a:cubicBezTo>
                  <a:cubicBezTo>
                    <a:pt x="611" y="506"/>
                    <a:pt x="615" y="500"/>
                    <a:pt x="620" y="491"/>
                  </a:cubicBezTo>
                  <a:cubicBezTo>
                    <a:pt x="634" y="465"/>
                    <a:pt x="643" y="449"/>
                    <a:pt x="643" y="449"/>
                  </a:cubicBezTo>
                  <a:cubicBezTo>
                    <a:pt x="643" y="449"/>
                    <a:pt x="695" y="520"/>
                    <a:pt x="715" y="529"/>
                  </a:cubicBezTo>
                  <a:cubicBezTo>
                    <a:pt x="734" y="537"/>
                    <a:pt x="767" y="599"/>
                    <a:pt x="784" y="596"/>
                  </a:cubicBezTo>
                  <a:cubicBezTo>
                    <a:pt x="795" y="594"/>
                    <a:pt x="812" y="585"/>
                    <a:pt x="836" y="566"/>
                  </a:cubicBezTo>
                  <a:cubicBezTo>
                    <a:pt x="836" y="566"/>
                    <a:pt x="836" y="566"/>
                    <a:pt x="836" y="566"/>
                  </a:cubicBezTo>
                  <a:cubicBezTo>
                    <a:pt x="872" y="554"/>
                    <a:pt x="1000" y="429"/>
                    <a:pt x="1013" y="425"/>
                  </a:cubicBezTo>
                  <a:cubicBezTo>
                    <a:pt x="1019" y="423"/>
                    <a:pt x="1010" y="412"/>
                    <a:pt x="999" y="402"/>
                  </a:cubicBezTo>
                  <a:cubicBezTo>
                    <a:pt x="1000" y="401"/>
                    <a:pt x="1000" y="401"/>
                    <a:pt x="1001" y="401"/>
                  </a:cubicBezTo>
                  <a:cubicBezTo>
                    <a:pt x="1016" y="396"/>
                    <a:pt x="1030" y="394"/>
                    <a:pt x="1042" y="374"/>
                  </a:cubicBezTo>
                  <a:cubicBezTo>
                    <a:pt x="1054" y="355"/>
                    <a:pt x="1077" y="306"/>
                    <a:pt x="1072" y="296"/>
                  </a:cubicBezTo>
                  <a:cubicBezTo>
                    <a:pt x="1067" y="287"/>
                    <a:pt x="1047" y="274"/>
                    <a:pt x="1033" y="280"/>
                  </a:cubicBez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a:off x="5000681" y="5924098"/>
              <a:ext cx="609498" cy="169593"/>
            </a:xfrm>
            <a:custGeom>
              <a:avLst/>
              <a:gdLst>
                <a:gd name="T0" fmla="*/ 785 w 823"/>
                <a:gd name="T1" fmla="*/ 0 h 229"/>
                <a:gd name="T2" fmla="*/ 0 w 823"/>
                <a:gd name="T3" fmla="*/ 0 h 229"/>
                <a:gd name="T4" fmla="*/ 0 w 823"/>
                <a:gd name="T5" fmla="*/ 21 h 229"/>
                <a:gd name="T6" fmla="*/ 785 w 823"/>
                <a:gd name="T7" fmla="*/ 21 h 229"/>
                <a:gd name="T8" fmla="*/ 785 w 823"/>
                <a:gd name="T9" fmla="*/ 45 h 229"/>
                <a:gd name="T10" fmla="*/ 38 w 823"/>
                <a:gd name="T11" fmla="*/ 45 h 229"/>
                <a:gd name="T12" fmla="*/ 38 w 823"/>
                <a:gd name="T13" fmla="*/ 186 h 229"/>
                <a:gd name="T14" fmla="*/ 785 w 823"/>
                <a:gd name="T15" fmla="*/ 186 h 229"/>
                <a:gd name="T16" fmla="*/ 785 w 823"/>
                <a:gd name="T17" fmla="*/ 208 h 229"/>
                <a:gd name="T18" fmla="*/ 0 w 823"/>
                <a:gd name="T19" fmla="*/ 208 h 229"/>
                <a:gd name="T20" fmla="*/ 0 w 823"/>
                <a:gd name="T21" fmla="*/ 229 h 229"/>
                <a:gd name="T22" fmla="*/ 785 w 823"/>
                <a:gd name="T23" fmla="*/ 229 h 229"/>
                <a:gd name="T24" fmla="*/ 823 w 823"/>
                <a:gd name="T25" fmla="*/ 229 h 229"/>
                <a:gd name="T26" fmla="*/ 823 w 823"/>
                <a:gd name="T27" fmla="*/ 208 h 229"/>
                <a:gd name="T28" fmla="*/ 823 w 823"/>
                <a:gd name="T29" fmla="*/ 186 h 229"/>
                <a:gd name="T30" fmla="*/ 823 w 823"/>
                <a:gd name="T31" fmla="*/ 45 h 229"/>
                <a:gd name="T32" fmla="*/ 823 w 823"/>
                <a:gd name="T33" fmla="*/ 21 h 229"/>
                <a:gd name="T34" fmla="*/ 823 w 823"/>
                <a:gd name="T35" fmla="*/ 0 h 229"/>
                <a:gd name="T36" fmla="*/ 785 w 823"/>
                <a:gd name="T3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229">
                  <a:moveTo>
                    <a:pt x="785" y="0"/>
                  </a:moveTo>
                  <a:lnTo>
                    <a:pt x="0" y="0"/>
                  </a:lnTo>
                  <a:lnTo>
                    <a:pt x="0" y="21"/>
                  </a:lnTo>
                  <a:lnTo>
                    <a:pt x="785" y="21"/>
                  </a:lnTo>
                  <a:lnTo>
                    <a:pt x="785" y="45"/>
                  </a:lnTo>
                  <a:lnTo>
                    <a:pt x="38" y="45"/>
                  </a:lnTo>
                  <a:lnTo>
                    <a:pt x="38" y="186"/>
                  </a:lnTo>
                  <a:lnTo>
                    <a:pt x="785" y="186"/>
                  </a:lnTo>
                  <a:lnTo>
                    <a:pt x="785" y="208"/>
                  </a:lnTo>
                  <a:lnTo>
                    <a:pt x="0" y="208"/>
                  </a:lnTo>
                  <a:lnTo>
                    <a:pt x="0" y="229"/>
                  </a:lnTo>
                  <a:lnTo>
                    <a:pt x="785" y="229"/>
                  </a:lnTo>
                  <a:lnTo>
                    <a:pt x="823" y="229"/>
                  </a:lnTo>
                  <a:lnTo>
                    <a:pt x="823" y="208"/>
                  </a:lnTo>
                  <a:lnTo>
                    <a:pt x="823" y="186"/>
                  </a:lnTo>
                  <a:lnTo>
                    <a:pt x="823" y="45"/>
                  </a:lnTo>
                  <a:lnTo>
                    <a:pt x="823" y="21"/>
                  </a:lnTo>
                  <a:lnTo>
                    <a:pt x="823" y="0"/>
                  </a:lnTo>
                  <a:lnTo>
                    <a:pt x="785"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a:off x="5000681" y="5783388"/>
              <a:ext cx="649489" cy="137007"/>
            </a:xfrm>
            <a:custGeom>
              <a:avLst/>
              <a:gdLst>
                <a:gd name="T0" fmla="*/ 835 w 877"/>
                <a:gd name="T1" fmla="*/ 0 h 185"/>
                <a:gd name="T2" fmla="*/ 0 w 877"/>
                <a:gd name="T3" fmla="*/ 0 h 185"/>
                <a:gd name="T4" fmla="*/ 0 w 877"/>
                <a:gd name="T5" fmla="*/ 19 h 185"/>
                <a:gd name="T6" fmla="*/ 835 w 877"/>
                <a:gd name="T7" fmla="*/ 19 h 185"/>
                <a:gd name="T8" fmla="*/ 835 w 877"/>
                <a:gd name="T9" fmla="*/ 36 h 185"/>
                <a:gd name="T10" fmla="*/ 40 w 877"/>
                <a:gd name="T11" fmla="*/ 36 h 185"/>
                <a:gd name="T12" fmla="*/ 40 w 877"/>
                <a:gd name="T13" fmla="*/ 152 h 185"/>
                <a:gd name="T14" fmla="*/ 835 w 877"/>
                <a:gd name="T15" fmla="*/ 152 h 185"/>
                <a:gd name="T16" fmla="*/ 835 w 877"/>
                <a:gd name="T17" fmla="*/ 168 h 185"/>
                <a:gd name="T18" fmla="*/ 0 w 877"/>
                <a:gd name="T19" fmla="*/ 168 h 185"/>
                <a:gd name="T20" fmla="*/ 0 w 877"/>
                <a:gd name="T21" fmla="*/ 185 h 185"/>
                <a:gd name="T22" fmla="*/ 835 w 877"/>
                <a:gd name="T23" fmla="*/ 185 h 185"/>
                <a:gd name="T24" fmla="*/ 877 w 877"/>
                <a:gd name="T25" fmla="*/ 185 h 185"/>
                <a:gd name="T26" fmla="*/ 877 w 877"/>
                <a:gd name="T27" fmla="*/ 168 h 185"/>
                <a:gd name="T28" fmla="*/ 877 w 877"/>
                <a:gd name="T29" fmla="*/ 152 h 185"/>
                <a:gd name="T30" fmla="*/ 877 w 877"/>
                <a:gd name="T31" fmla="*/ 36 h 185"/>
                <a:gd name="T32" fmla="*/ 877 w 877"/>
                <a:gd name="T33" fmla="*/ 19 h 185"/>
                <a:gd name="T34" fmla="*/ 877 w 877"/>
                <a:gd name="T35" fmla="*/ 0 h 185"/>
                <a:gd name="T36" fmla="*/ 835 w 877"/>
                <a:gd name="T37"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85">
                  <a:moveTo>
                    <a:pt x="835" y="0"/>
                  </a:moveTo>
                  <a:lnTo>
                    <a:pt x="0" y="0"/>
                  </a:lnTo>
                  <a:lnTo>
                    <a:pt x="0" y="19"/>
                  </a:lnTo>
                  <a:lnTo>
                    <a:pt x="835" y="19"/>
                  </a:lnTo>
                  <a:lnTo>
                    <a:pt x="835" y="36"/>
                  </a:lnTo>
                  <a:lnTo>
                    <a:pt x="40" y="36"/>
                  </a:lnTo>
                  <a:lnTo>
                    <a:pt x="40" y="152"/>
                  </a:lnTo>
                  <a:lnTo>
                    <a:pt x="835" y="152"/>
                  </a:lnTo>
                  <a:lnTo>
                    <a:pt x="835" y="168"/>
                  </a:lnTo>
                  <a:lnTo>
                    <a:pt x="0" y="168"/>
                  </a:lnTo>
                  <a:lnTo>
                    <a:pt x="0" y="185"/>
                  </a:lnTo>
                  <a:lnTo>
                    <a:pt x="835" y="185"/>
                  </a:lnTo>
                  <a:lnTo>
                    <a:pt x="877" y="185"/>
                  </a:lnTo>
                  <a:lnTo>
                    <a:pt x="877" y="168"/>
                  </a:lnTo>
                  <a:lnTo>
                    <a:pt x="877" y="152"/>
                  </a:lnTo>
                  <a:lnTo>
                    <a:pt x="877" y="36"/>
                  </a:lnTo>
                  <a:lnTo>
                    <a:pt x="877" y="19"/>
                  </a:lnTo>
                  <a:lnTo>
                    <a:pt x="877" y="0"/>
                  </a:lnTo>
                  <a:lnTo>
                    <a:pt x="835"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p:cNvSpPr>
            <p:nvPr/>
          </p:nvSpPr>
          <p:spPr bwMode="auto">
            <a:xfrm>
              <a:off x="5778291" y="5934466"/>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8 w 823"/>
                <a:gd name="T11" fmla="*/ 38 h 196"/>
                <a:gd name="T12" fmla="*/ 38 w 823"/>
                <a:gd name="T13" fmla="*/ 161 h 196"/>
                <a:gd name="T14" fmla="*/ 785 w 823"/>
                <a:gd name="T15" fmla="*/ 161 h 196"/>
                <a:gd name="T16" fmla="*/ 785 w 823"/>
                <a:gd name="T17" fmla="*/ 177 h 196"/>
                <a:gd name="T18" fmla="*/ 0 w 823"/>
                <a:gd name="T19" fmla="*/ 177 h 196"/>
                <a:gd name="T20" fmla="*/ 0 w 823"/>
                <a:gd name="T21" fmla="*/ 196 h 196"/>
                <a:gd name="T22" fmla="*/ 785 w 823"/>
                <a:gd name="T23" fmla="*/ 196 h 196"/>
                <a:gd name="T24" fmla="*/ 823 w 823"/>
                <a:gd name="T25" fmla="*/ 196 h 196"/>
                <a:gd name="T26" fmla="*/ 823 w 823"/>
                <a:gd name="T27" fmla="*/ 177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8" y="38"/>
                  </a:lnTo>
                  <a:lnTo>
                    <a:pt x="38" y="161"/>
                  </a:lnTo>
                  <a:lnTo>
                    <a:pt x="785" y="161"/>
                  </a:lnTo>
                  <a:lnTo>
                    <a:pt x="785" y="177"/>
                  </a:lnTo>
                  <a:lnTo>
                    <a:pt x="0" y="177"/>
                  </a:lnTo>
                  <a:lnTo>
                    <a:pt x="0" y="196"/>
                  </a:lnTo>
                  <a:lnTo>
                    <a:pt x="785" y="196"/>
                  </a:lnTo>
                  <a:lnTo>
                    <a:pt x="823" y="196"/>
                  </a:lnTo>
                  <a:lnTo>
                    <a:pt x="823" y="177"/>
                  </a:lnTo>
                  <a:lnTo>
                    <a:pt x="823" y="161"/>
                  </a:lnTo>
                  <a:lnTo>
                    <a:pt x="823" y="38"/>
                  </a:lnTo>
                  <a:lnTo>
                    <a:pt x="823" y="19"/>
                  </a:lnTo>
                  <a:lnTo>
                    <a:pt x="823" y="0"/>
                  </a:lnTo>
                  <a:lnTo>
                    <a:pt x="785"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5778291" y="5813752"/>
              <a:ext cx="649489" cy="117012"/>
            </a:xfrm>
            <a:custGeom>
              <a:avLst/>
              <a:gdLst>
                <a:gd name="T0" fmla="*/ 837 w 877"/>
                <a:gd name="T1" fmla="*/ 0 h 158"/>
                <a:gd name="T2" fmla="*/ 0 w 877"/>
                <a:gd name="T3" fmla="*/ 0 h 158"/>
                <a:gd name="T4" fmla="*/ 0 w 877"/>
                <a:gd name="T5" fmla="*/ 16 h 158"/>
                <a:gd name="T6" fmla="*/ 837 w 877"/>
                <a:gd name="T7" fmla="*/ 16 h 158"/>
                <a:gd name="T8" fmla="*/ 837 w 877"/>
                <a:gd name="T9" fmla="*/ 30 h 158"/>
                <a:gd name="T10" fmla="*/ 40 w 877"/>
                <a:gd name="T11" fmla="*/ 30 h 158"/>
                <a:gd name="T12" fmla="*/ 40 w 877"/>
                <a:gd name="T13" fmla="*/ 130 h 158"/>
                <a:gd name="T14" fmla="*/ 837 w 877"/>
                <a:gd name="T15" fmla="*/ 130 h 158"/>
                <a:gd name="T16" fmla="*/ 837 w 877"/>
                <a:gd name="T17" fmla="*/ 144 h 158"/>
                <a:gd name="T18" fmla="*/ 0 w 877"/>
                <a:gd name="T19" fmla="*/ 144 h 158"/>
                <a:gd name="T20" fmla="*/ 0 w 877"/>
                <a:gd name="T21" fmla="*/ 158 h 158"/>
                <a:gd name="T22" fmla="*/ 837 w 877"/>
                <a:gd name="T23" fmla="*/ 158 h 158"/>
                <a:gd name="T24" fmla="*/ 877 w 877"/>
                <a:gd name="T25" fmla="*/ 158 h 158"/>
                <a:gd name="T26" fmla="*/ 877 w 877"/>
                <a:gd name="T27" fmla="*/ 144 h 158"/>
                <a:gd name="T28" fmla="*/ 877 w 877"/>
                <a:gd name="T29" fmla="*/ 130 h 158"/>
                <a:gd name="T30" fmla="*/ 877 w 877"/>
                <a:gd name="T31" fmla="*/ 30 h 158"/>
                <a:gd name="T32" fmla="*/ 877 w 877"/>
                <a:gd name="T33" fmla="*/ 16 h 158"/>
                <a:gd name="T34" fmla="*/ 877 w 877"/>
                <a:gd name="T35" fmla="*/ 0 h 158"/>
                <a:gd name="T36" fmla="*/ 837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7" y="0"/>
                  </a:moveTo>
                  <a:lnTo>
                    <a:pt x="0" y="0"/>
                  </a:lnTo>
                  <a:lnTo>
                    <a:pt x="0" y="16"/>
                  </a:lnTo>
                  <a:lnTo>
                    <a:pt x="837" y="16"/>
                  </a:lnTo>
                  <a:lnTo>
                    <a:pt x="837" y="30"/>
                  </a:lnTo>
                  <a:lnTo>
                    <a:pt x="40" y="30"/>
                  </a:lnTo>
                  <a:lnTo>
                    <a:pt x="40" y="130"/>
                  </a:lnTo>
                  <a:lnTo>
                    <a:pt x="837" y="130"/>
                  </a:lnTo>
                  <a:lnTo>
                    <a:pt x="837" y="144"/>
                  </a:lnTo>
                  <a:lnTo>
                    <a:pt x="0" y="144"/>
                  </a:lnTo>
                  <a:lnTo>
                    <a:pt x="0" y="158"/>
                  </a:lnTo>
                  <a:lnTo>
                    <a:pt x="837" y="158"/>
                  </a:lnTo>
                  <a:lnTo>
                    <a:pt x="877" y="158"/>
                  </a:lnTo>
                  <a:lnTo>
                    <a:pt x="877" y="144"/>
                  </a:lnTo>
                  <a:lnTo>
                    <a:pt x="877" y="130"/>
                  </a:lnTo>
                  <a:lnTo>
                    <a:pt x="877" y="30"/>
                  </a:lnTo>
                  <a:lnTo>
                    <a:pt x="877" y="16"/>
                  </a:lnTo>
                  <a:lnTo>
                    <a:pt x="877" y="0"/>
                  </a:lnTo>
                  <a:lnTo>
                    <a:pt x="837"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a:off x="5713120" y="5667857"/>
              <a:ext cx="609498" cy="145894"/>
            </a:xfrm>
            <a:custGeom>
              <a:avLst/>
              <a:gdLst>
                <a:gd name="T0" fmla="*/ 785 w 823"/>
                <a:gd name="T1" fmla="*/ 0 h 197"/>
                <a:gd name="T2" fmla="*/ 0 w 823"/>
                <a:gd name="T3" fmla="*/ 0 h 197"/>
                <a:gd name="T4" fmla="*/ 0 w 823"/>
                <a:gd name="T5" fmla="*/ 19 h 197"/>
                <a:gd name="T6" fmla="*/ 785 w 823"/>
                <a:gd name="T7" fmla="*/ 19 h 197"/>
                <a:gd name="T8" fmla="*/ 785 w 823"/>
                <a:gd name="T9" fmla="*/ 38 h 197"/>
                <a:gd name="T10" fmla="*/ 38 w 823"/>
                <a:gd name="T11" fmla="*/ 38 h 197"/>
                <a:gd name="T12" fmla="*/ 38 w 823"/>
                <a:gd name="T13" fmla="*/ 161 h 197"/>
                <a:gd name="T14" fmla="*/ 785 w 823"/>
                <a:gd name="T15" fmla="*/ 161 h 197"/>
                <a:gd name="T16" fmla="*/ 785 w 823"/>
                <a:gd name="T17" fmla="*/ 178 h 197"/>
                <a:gd name="T18" fmla="*/ 0 w 823"/>
                <a:gd name="T19" fmla="*/ 178 h 197"/>
                <a:gd name="T20" fmla="*/ 0 w 823"/>
                <a:gd name="T21" fmla="*/ 197 h 197"/>
                <a:gd name="T22" fmla="*/ 785 w 823"/>
                <a:gd name="T23" fmla="*/ 197 h 197"/>
                <a:gd name="T24" fmla="*/ 823 w 823"/>
                <a:gd name="T25" fmla="*/ 197 h 197"/>
                <a:gd name="T26" fmla="*/ 823 w 823"/>
                <a:gd name="T27" fmla="*/ 178 h 197"/>
                <a:gd name="T28" fmla="*/ 823 w 823"/>
                <a:gd name="T29" fmla="*/ 161 h 197"/>
                <a:gd name="T30" fmla="*/ 823 w 823"/>
                <a:gd name="T31" fmla="*/ 38 h 197"/>
                <a:gd name="T32" fmla="*/ 823 w 823"/>
                <a:gd name="T33" fmla="*/ 19 h 197"/>
                <a:gd name="T34" fmla="*/ 823 w 823"/>
                <a:gd name="T35" fmla="*/ 0 h 197"/>
                <a:gd name="T36" fmla="*/ 785 w 823"/>
                <a:gd name="T3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7">
                  <a:moveTo>
                    <a:pt x="785" y="0"/>
                  </a:moveTo>
                  <a:lnTo>
                    <a:pt x="0" y="0"/>
                  </a:lnTo>
                  <a:lnTo>
                    <a:pt x="0" y="19"/>
                  </a:lnTo>
                  <a:lnTo>
                    <a:pt x="785" y="19"/>
                  </a:lnTo>
                  <a:lnTo>
                    <a:pt x="785" y="38"/>
                  </a:lnTo>
                  <a:lnTo>
                    <a:pt x="38" y="38"/>
                  </a:lnTo>
                  <a:lnTo>
                    <a:pt x="38" y="161"/>
                  </a:lnTo>
                  <a:lnTo>
                    <a:pt x="785" y="161"/>
                  </a:lnTo>
                  <a:lnTo>
                    <a:pt x="785" y="178"/>
                  </a:lnTo>
                  <a:lnTo>
                    <a:pt x="0" y="178"/>
                  </a:lnTo>
                  <a:lnTo>
                    <a:pt x="0" y="197"/>
                  </a:lnTo>
                  <a:lnTo>
                    <a:pt x="785" y="197"/>
                  </a:lnTo>
                  <a:lnTo>
                    <a:pt x="823" y="197"/>
                  </a:lnTo>
                  <a:lnTo>
                    <a:pt x="823" y="178"/>
                  </a:lnTo>
                  <a:lnTo>
                    <a:pt x="823" y="161"/>
                  </a:lnTo>
                  <a:lnTo>
                    <a:pt x="823" y="38"/>
                  </a:lnTo>
                  <a:lnTo>
                    <a:pt x="823" y="19"/>
                  </a:lnTo>
                  <a:lnTo>
                    <a:pt x="823" y="0"/>
                  </a:lnTo>
                  <a:lnTo>
                    <a:pt x="785"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p:cNvSpPr>
            <p:nvPr/>
          </p:nvSpPr>
          <p:spPr bwMode="auto">
            <a:xfrm>
              <a:off x="5713120" y="5548624"/>
              <a:ext cx="650230" cy="117752"/>
            </a:xfrm>
            <a:custGeom>
              <a:avLst/>
              <a:gdLst>
                <a:gd name="T0" fmla="*/ 837 w 878"/>
                <a:gd name="T1" fmla="*/ 0 h 159"/>
                <a:gd name="T2" fmla="*/ 0 w 878"/>
                <a:gd name="T3" fmla="*/ 0 h 159"/>
                <a:gd name="T4" fmla="*/ 0 w 878"/>
                <a:gd name="T5" fmla="*/ 15 h 159"/>
                <a:gd name="T6" fmla="*/ 837 w 878"/>
                <a:gd name="T7" fmla="*/ 15 h 159"/>
                <a:gd name="T8" fmla="*/ 837 w 878"/>
                <a:gd name="T9" fmla="*/ 31 h 159"/>
                <a:gd name="T10" fmla="*/ 40 w 878"/>
                <a:gd name="T11" fmla="*/ 31 h 159"/>
                <a:gd name="T12" fmla="*/ 40 w 878"/>
                <a:gd name="T13" fmla="*/ 131 h 159"/>
                <a:gd name="T14" fmla="*/ 837 w 878"/>
                <a:gd name="T15" fmla="*/ 131 h 159"/>
                <a:gd name="T16" fmla="*/ 837 w 878"/>
                <a:gd name="T17" fmla="*/ 145 h 159"/>
                <a:gd name="T18" fmla="*/ 0 w 878"/>
                <a:gd name="T19" fmla="*/ 145 h 159"/>
                <a:gd name="T20" fmla="*/ 0 w 878"/>
                <a:gd name="T21" fmla="*/ 159 h 159"/>
                <a:gd name="T22" fmla="*/ 837 w 878"/>
                <a:gd name="T23" fmla="*/ 159 h 159"/>
                <a:gd name="T24" fmla="*/ 878 w 878"/>
                <a:gd name="T25" fmla="*/ 159 h 159"/>
                <a:gd name="T26" fmla="*/ 878 w 878"/>
                <a:gd name="T27" fmla="*/ 145 h 159"/>
                <a:gd name="T28" fmla="*/ 878 w 878"/>
                <a:gd name="T29" fmla="*/ 131 h 159"/>
                <a:gd name="T30" fmla="*/ 878 w 878"/>
                <a:gd name="T31" fmla="*/ 31 h 159"/>
                <a:gd name="T32" fmla="*/ 878 w 878"/>
                <a:gd name="T33" fmla="*/ 15 h 159"/>
                <a:gd name="T34" fmla="*/ 878 w 878"/>
                <a:gd name="T35" fmla="*/ 0 h 159"/>
                <a:gd name="T36" fmla="*/ 837 w 878"/>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8" h="159">
                  <a:moveTo>
                    <a:pt x="837" y="0"/>
                  </a:moveTo>
                  <a:lnTo>
                    <a:pt x="0" y="0"/>
                  </a:lnTo>
                  <a:lnTo>
                    <a:pt x="0" y="15"/>
                  </a:lnTo>
                  <a:lnTo>
                    <a:pt x="837" y="15"/>
                  </a:lnTo>
                  <a:lnTo>
                    <a:pt x="837" y="31"/>
                  </a:lnTo>
                  <a:lnTo>
                    <a:pt x="40" y="31"/>
                  </a:lnTo>
                  <a:lnTo>
                    <a:pt x="40" y="131"/>
                  </a:lnTo>
                  <a:lnTo>
                    <a:pt x="837" y="131"/>
                  </a:lnTo>
                  <a:lnTo>
                    <a:pt x="837" y="145"/>
                  </a:lnTo>
                  <a:lnTo>
                    <a:pt x="0" y="145"/>
                  </a:lnTo>
                  <a:lnTo>
                    <a:pt x="0" y="159"/>
                  </a:lnTo>
                  <a:lnTo>
                    <a:pt x="837" y="159"/>
                  </a:lnTo>
                  <a:lnTo>
                    <a:pt x="878" y="159"/>
                  </a:lnTo>
                  <a:lnTo>
                    <a:pt x="878" y="145"/>
                  </a:lnTo>
                  <a:lnTo>
                    <a:pt x="878" y="131"/>
                  </a:lnTo>
                  <a:lnTo>
                    <a:pt x="878" y="31"/>
                  </a:lnTo>
                  <a:lnTo>
                    <a:pt x="878" y="15"/>
                  </a:lnTo>
                  <a:lnTo>
                    <a:pt x="878" y="0"/>
                  </a:lnTo>
                  <a:lnTo>
                    <a:pt x="837"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a:off x="5778291" y="5431612"/>
              <a:ext cx="649489" cy="117012"/>
            </a:xfrm>
            <a:custGeom>
              <a:avLst/>
              <a:gdLst>
                <a:gd name="T0" fmla="*/ 837 w 877"/>
                <a:gd name="T1" fmla="*/ 0 h 158"/>
                <a:gd name="T2" fmla="*/ 0 w 877"/>
                <a:gd name="T3" fmla="*/ 0 h 158"/>
                <a:gd name="T4" fmla="*/ 0 w 877"/>
                <a:gd name="T5" fmla="*/ 14 h 158"/>
                <a:gd name="T6" fmla="*/ 837 w 877"/>
                <a:gd name="T7" fmla="*/ 14 h 158"/>
                <a:gd name="T8" fmla="*/ 837 w 877"/>
                <a:gd name="T9" fmla="*/ 31 h 158"/>
                <a:gd name="T10" fmla="*/ 40 w 877"/>
                <a:gd name="T11" fmla="*/ 31 h 158"/>
                <a:gd name="T12" fmla="*/ 40 w 877"/>
                <a:gd name="T13" fmla="*/ 130 h 158"/>
                <a:gd name="T14" fmla="*/ 837 w 877"/>
                <a:gd name="T15" fmla="*/ 130 h 158"/>
                <a:gd name="T16" fmla="*/ 837 w 877"/>
                <a:gd name="T17" fmla="*/ 144 h 158"/>
                <a:gd name="T18" fmla="*/ 0 w 877"/>
                <a:gd name="T19" fmla="*/ 144 h 158"/>
                <a:gd name="T20" fmla="*/ 0 w 877"/>
                <a:gd name="T21" fmla="*/ 158 h 158"/>
                <a:gd name="T22" fmla="*/ 837 w 877"/>
                <a:gd name="T23" fmla="*/ 158 h 158"/>
                <a:gd name="T24" fmla="*/ 877 w 877"/>
                <a:gd name="T25" fmla="*/ 158 h 158"/>
                <a:gd name="T26" fmla="*/ 877 w 877"/>
                <a:gd name="T27" fmla="*/ 144 h 158"/>
                <a:gd name="T28" fmla="*/ 877 w 877"/>
                <a:gd name="T29" fmla="*/ 130 h 158"/>
                <a:gd name="T30" fmla="*/ 877 w 877"/>
                <a:gd name="T31" fmla="*/ 31 h 158"/>
                <a:gd name="T32" fmla="*/ 877 w 877"/>
                <a:gd name="T33" fmla="*/ 14 h 158"/>
                <a:gd name="T34" fmla="*/ 877 w 877"/>
                <a:gd name="T35" fmla="*/ 0 h 158"/>
                <a:gd name="T36" fmla="*/ 837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7" y="0"/>
                  </a:moveTo>
                  <a:lnTo>
                    <a:pt x="0" y="0"/>
                  </a:lnTo>
                  <a:lnTo>
                    <a:pt x="0" y="14"/>
                  </a:lnTo>
                  <a:lnTo>
                    <a:pt x="837" y="14"/>
                  </a:lnTo>
                  <a:lnTo>
                    <a:pt x="837" y="31"/>
                  </a:lnTo>
                  <a:lnTo>
                    <a:pt x="40" y="31"/>
                  </a:lnTo>
                  <a:lnTo>
                    <a:pt x="40" y="130"/>
                  </a:lnTo>
                  <a:lnTo>
                    <a:pt x="837" y="130"/>
                  </a:lnTo>
                  <a:lnTo>
                    <a:pt x="837" y="144"/>
                  </a:lnTo>
                  <a:lnTo>
                    <a:pt x="0" y="144"/>
                  </a:lnTo>
                  <a:lnTo>
                    <a:pt x="0" y="158"/>
                  </a:lnTo>
                  <a:lnTo>
                    <a:pt x="837" y="158"/>
                  </a:lnTo>
                  <a:lnTo>
                    <a:pt x="877" y="158"/>
                  </a:lnTo>
                  <a:lnTo>
                    <a:pt x="877" y="144"/>
                  </a:lnTo>
                  <a:lnTo>
                    <a:pt x="877" y="130"/>
                  </a:lnTo>
                  <a:lnTo>
                    <a:pt x="877" y="31"/>
                  </a:lnTo>
                  <a:lnTo>
                    <a:pt x="877" y="14"/>
                  </a:lnTo>
                  <a:lnTo>
                    <a:pt x="877" y="0"/>
                  </a:lnTo>
                  <a:lnTo>
                    <a:pt x="837"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a:off x="6584043" y="5948537"/>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7 w 823"/>
                <a:gd name="T11" fmla="*/ 38 h 196"/>
                <a:gd name="T12" fmla="*/ 37 w 823"/>
                <a:gd name="T13" fmla="*/ 161 h 196"/>
                <a:gd name="T14" fmla="*/ 785 w 823"/>
                <a:gd name="T15" fmla="*/ 161 h 196"/>
                <a:gd name="T16" fmla="*/ 785 w 823"/>
                <a:gd name="T17" fmla="*/ 177 h 196"/>
                <a:gd name="T18" fmla="*/ 0 w 823"/>
                <a:gd name="T19" fmla="*/ 177 h 196"/>
                <a:gd name="T20" fmla="*/ 0 w 823"/>
                <a:gd name="T21" fmla="*/ 196 h 196"/>
                <a:gd name="T22" fmla="*/ 785 w 823"/>
                <a:gd name="T23" fmla="*/ 196 h 196"/>
                <a:gd name="T24" fmla="*/ 823 w 823"/>
                <a:gd name="T25" fmla="*/ 196 h 196"/>
                <a:gd name="T26" fmla="*/ 823 w 823"/>
                <a:gd name="T27" fmla="*/ 177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7" y="38"/>
                  </a:lnTo>
                  <a:lnTo>
                    <a:pt x="37" y="161"/>
                  </a:lnTo>
                  <a:lnTo>
                    <a:pt x="785" y="161"/>
                  </a:lnTo>
                  <a:lnTo>
                    <a:pt x="785" y="177"/>
                  </a:lnTo>
                  <a:lnTo>
                    <a:pt x="0" y="177"/>
                  </a:lnTo>
                  <a:lnTo>
                    <a:pt x="0" y="196"/>
                  </a:lnTo>
                  <a:lnTo>
                    <a:pt x="785" y="196"/>
                  </a:lnTo>
                  <a:lnTo>
                    <a:pt x="823" y="196"/>
                  </a:lnTo>
                  <a:lnTo>
                    <a:pt x="823" y="177"/>
                  </a:lnTo>
                  <a:lnTo>
                    <a:pt x="823" y="161"/>
                  </a:lnTo>
                  <a:lnTo>
                    <a:pt x="823" y="38"/>
                  </a:lnTo>
                  <a:lnTo>
                    <a:pt x="823" y="19"/>
                  </a:lnTo>
                  <a:lnTo>
                    <a:pt x="823" y="0"/>
                  </a:lnTo>
                  <a:lnTo>
                    <a:pt x="785"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84043" y="5827082"/>
              <a:ext cx="649489" cy="117752"/>
            </a:xfrm>
            <a:custGeom>
              <a:avLst/>
              <a:gdLst>
                <a:gd name="T0" fmla="*/ 834 w 877"/>
                <a:gd name="T1" fmla="*/ 0 h 159"/>
                <a:gd name="T2" fmla="*/ 0 w 877"/>
                <a:gd name="T3" fmla="*/ 0 h 159"/>
                <a:gd name="T4" fmla="*/ 0 w 877"/>
                <a:gd name="T5" fmla="*/ 17 h 159"/>
                <a:gd name="T6" fmla="*/ 834 w 877"/>
                <a:gd name="T7" fmla="*/ 17 h 159"/>
                <a:gd name="T8" fmla="*/ 834 w 877"/>
                <a:gd name="T9" fmla="*/ 31 h 159"/>
                <a:gd name="T10" fmla="*/ 40 w 877"/>
                <a:gd name="T11" fmla="*/ 31 h 159"/>
                <a:gd name="T12" fmla="*/ 40 w 877"/>
                <a:gd name="T13" fmla="*/ 131 h 159"/>
                <a:gd name="T14" fmla="*/ 834 w 877"/>
                <a:gd name="T15" fmla="*/ 131 h 159"/>
                <a:gd name="T16" fmla="*/ 834 w 877"/>
                <a:gd name="T17" fmla="*/ 145 h 159"/>
                <a:gd name="T18" fmla="*/ 0 w 877"/>
                <a:gd name="T19" fmla="*/ 145 h 159"/>
                <a:gd name="T20" fmla="*/ 0 w 877"/>
                <a:gd name="T21" fmla="*/ 159 h 159"/>
                <a:gd name="T22" fmla="*/ 834 w 877"/>
                <a:gd name="T23" fmla="*/ 159 h 159"/>
                <a:gd name="T24" fmla="*/ 877 w 877"/>
                <a:gd name="T25" fmla="*/ 159 h 159"/>
                <a:gd name="T26" fmla="*/ 877 w 877"/>
                <a:gd name="T27" fmla="*/ 145 h 159"/>
                <a:gd name="T28" fmla="*/ 877 w 877"/>
                <a:gd name="T29" fmla="*/ 131 h 159"/>
                <a:gd name="T30" fmla="*/ 877 w 877"/>
                <a:gd name="T31" fmla="*/ 31 h 159"/>
                <a:gd name="T32" fmla="*/ 877 w 877"/>
                <a:gd name="T33" fmla="*/ 17 h 159"/>
                <a:gd name="T34" fmla="*/ 877 w 877"/>
                <a:gd name="T35" fmla="*/ 0 h 159"/>
                <a:gd name="T36" fmla="*/ 834 w 877"/>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9">
                  <a:moveTo>
                    <a:pt x="834" y="0"/>
                  </a:moveTo>
                  <a:lnTo>
                    <a:pt x="0" y="0"/>
                  </a:lnTo>
                  <a:lnTo>
                    <a:pt x="0" y="17"/>
                  </a:lnTo>
                  <a:lnTo>
                    <a:pt x="834" y="17"/>
                  </a:lnTo>
                  <a:lnTo>
                    <a:pt x="834" y="31"/>
                  </a:lnTo>
                  <a:lnTo>
                    <a:pt x="40" y="31"/>
                  </a:lnTo>
                  <a:lnTo>
                    <a:pt x="40" y="131"/>
                  </a:lnTo>
                  <a:lnTo>
                    <a:pt x="834" y="131"/>
                  </a:lnTo>
                  <a:lnTo>
                    <a:pt x="834" y="145"/>
                  </a:lnTo>
                  <a:lnTo>
                    <a:pt x="0" y="145"/>
                  </a:lnTo>
                  <a:lnTo>
                    <a:pt x="0" y="159"/>
                  </a:lnTo>
                  <a:lnTo>
                    <a:pt x="834" y="159"/>
                  </a:lnTo>
                  <a:lnTo>
                    <a:pt x="877" y="159"/>
                  </a:lnTo>
                  <a:lnTo>
                    <a:pt x="877" y="145"/>
                  </a:lnTo>
                  <a:lnTo>
                    <a:pt x="877" y="131"/>
                  </a:lnTo>
                  <a:lnTo>
                    <a:pt x="877" y="31"/>
                  </a:lnTo>
                  <a:lnTo>
                    <a:pt x="877" y="17"/>
                  </a:lnTo>
                  <a:lnTo>
                    <a:pt x="877" y="0"/>
                  </a:lnTo>
                  <a:lnTo>
                    <a:pt x="834"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6517390" y="5681928"/>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8 w 823"/>
                <a:gd name="T11" fmla="*/ 38 h 196"/>
                <a:gd name="T12" fmla="*/ 38 w 823"/>
                <a:gd name="T13" fmla="*/ 161 h 196"/>
                <a:gd name="T14" fmla="*/ 785 w 823"/>
                <a:gd name="T15" fmla="*/ 161 h 196"/>
                <a:gd name="T16" fmla="*/ 785 w 823"/>
                <a:gd name="T17" fmla="*/ 178 h 196"/>
                <a:gd name="T18" fmla="*/ 0 w 823"/>
                <a:gd name="T19" fmla="*/ 178 h 196"/>
                <a:gd name="T20" fmla="*/ 0 w 823"/>
                <a:gd name="T21" fmla="*/ 196 h 196"/>
                <a:gd name="T22" fmla="*/ 785 w 823"/>
                <a:gd name="T23" fmla="*/ 196 h 196"/>
                <a:gd name="T24" fmla="*/ 823 w 823"/>
                <a:gd name="T25" fmla="*/ 196 h 196"/>
                <a:gd name="T26" fmla="*/ 823 w 823"/>
                <a:gd name="T27" fmla="*/ 178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8" y="38"/>
                  </a:lnTo>
                  <a:lnTo>
                    <a:pt x="38" y="161"/>
                  </a:lnTo>
                  <a:lnTo>
                    <a:pt x="785" y="161"/>
                  </a:lnTo>
                  <a:lnTo>
                    <a:pt x="785" y="178"/>
                  </a:lnTo>
                  <a:lnTo>
                    <a:pt x="0" y="178"/>
                  </a:lnTo>
                  <a:lnTo>
                    <a:pt x="0" y="196"/>
                  </a:lnTo>
                  <a:lnTo>
                    <a:pt x="785" y="196"/>
                  </a:lnTo>
                  <a:lnTo>
                    <a:pt x="823" y="196"/>
                  </a:lnTo>
                  <a:lnTo>
                    <a:pt x="823" y="178"/>
                  </a:lnTo>
                  <a:lnTo>
                    <a:pt x="823" y="161"/>
                  </a:lnTo>
                  <a:lnTo>
                    <a:pt x="823" y="38"/>
                  </a:lnTo>
                  <a:lnTo>
                    <a:pt x="823" y="19"/>
                  </a:lnTo>
                  <a:lnTo>
                    <a:pt x="823" y="0"/>
                  </a:lnTo>
                  <a:lnTo>
                    <a:pt x="785"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517390" y="5562695"/>
              <a:ext cx="649489" cy="117752"/>
            </a:xfrm>
            <a:custGeom>
              <a:avLst/>
              <a:gdLst>
                <a:gd name="T0" fmla="*/ 837 w 877"/>
                <a:gd name="T1" fmla="*/ 0 h 159"/>
                <a:gd name="T2" fmla="*/ 0 w 877"/>
                <a:gd name="T3" fmla="*/ 0 h 159"/>
                <a:gd name="T4" fmla="*/ 0 w 877"/>
                <a:gd name="T5" fmla="*/ 15 h 159"/>
                <a:gd name="T6" fmla="*/ 837 w 877"/>
                <a:gd name="T7" fmla="*/ 15 h 159"/>
                <a:gd name="T8" fmla="*/ 837 w 877"/>
                <a:gd name="T9" fmla="*/ 31 h 159"/>
                <a:gd name="T10" fmla="*/ 40 w 877"/>
                <a:gd name="T11" fmla="*/ 31 h 159"/>
                <a:gd name="T12" fmla="*/ 40 w 877"/>
                <a:gd name="T13" fmla="*/ 130 h 159"/>
                <a:gd name="T14" fmla="*/ 837 w 877"/>
                <a:gd name="T15" fmla="*/ 130 h 159"/>
                <a:gd name="T16" fmla="*/ 837 w 877"/>
                <a:gd name="T17" fmla="*/ 145 h 159"/>
                <a:gd name="T18" fmla="*/ 0 w 877"/>
                <a:gd name="T19" fmla="*/ 145 h 159"/>
                <a:gd name="T20" fmla="*/ 0 w 877"/>
                <a:gd name="T21" fmla="*/ 159 h 159"/>
                <a:gd name="T22" fmla="*/ 837 w 877"/>
                <a:gd name="T23" fmla="*/ 159 h 159"/>
                <a:gd name="T24" fmla="*/ 877 w 877"/>
                <a:gd name="T25" fmla="*/ 159 h 159"/>
                <a:gd name="T26" fmla="*/ 877 w 877"/>
                <a:gd name="T27" fmla="*/ 145 h 159"/>
                <a:gd name="T28" fmla="*/ 877 w 877"/>
                <a:gd name="T29" fmla="*/ 130 h 159"/>
                <a:gd name="T30" fmla="*/ 877 w 877"/>
                <a:gd name="T31" fmla="*/ 31 h 159"/>
                <a:gd name="T32" fmla="*/ 877 w 877"/>
                <a:gd name="T33" fmla="*/ 15 h 159"/>
                <a:gd name="T34" fmla="*/ 877 w 877"/>
                <a:gd name="T35" fmla="*/ 0 h 159"/>
                <a:gd name="T36" fmla="*/ 837 w 877"/>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9">
                  <a:moveTo>
                    <a:pt x="837" y="0"/>
                  </a:moveTo>
                  <a:lnTo>
                    <a:pt x="0" y="0"/>
                  </a:lnTo>
                  <a:lnTo>
                    <a:pt x="0" y="15"/>
                  </a:lnTo>
                  <a:lnTo>
                    <a:pt x="837" y="15"/>
                  </a:lnTo>
                  <a:lnTo>
                    <a:pt x="837" y="31"/>
                  </a:lnTo>
                  <a:lnTo>
                    <a:pt x="40" y="31"/>
                  </a:lnTo>
                  <a:lnTo>
                    <a:pt x="40" y="130"/>
                  </a:lnTo>
                  <a:lnTo>
                    <a:pt x="837" y="130"/>
                  </a:lnTo>
                  <a:lnTo>
                    <a:pt x="837" y="145"/>
                  </a:lnTo>
                  <a:lnTo>
                    <a:pt x="0" y="145"/>
                  </a:lnTo>
                  <a:lnTo>
                    <a:pt x="0" y="159"/>
                  </a:lnTo>
                  <a:lnTo>
                    <a:pt x="837" y="159"/>
                  </a:lnTo>
                  <a:lnTo>
                    <a:pt x="877" y="159"/>
                  </a:lnTo>
                  <a:lnTo>
                    <a:pt x="877" y="145"/>
                  </a:lnTo>
                  <a:lnTo>
                    <a:pt x="877" y="130"/>
                  </a:lnTo>
                  <a:lnTo>
                    <a:pt x="877" y="31"/>
                  </a:lnTo>
                  <a:lnTo>
                    <a:pt x="877" y="15"/>
                  </a:lnTo>
                  <a:lnTo>
                    <a:pt x="877" y="0"/>
                  </a:lnTo>
                  <a:lnTo>
                    <a:pt x="837"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p:cNvSpPr>
            <p:nvPr/>
          </p:nvSpPr>
          <p:spPr bwMode="auto">
            <a:xfrm>
              <a:off x="6452219" y="5327931"/>
              <a:ext cx="650230" cy="117752"/>
            </a:xfrm>
            <a:custGeom>
              <a:avLst/>
              <a:gdLst>
                <a:gd name="T0" fmla="*/ 837 w 878"/>
                <a:gd name="T1" fmla="*/ 0 h 159"/>
                <a:gd name="T2" fmla="*/ 0 w 878"/>
                <a:gd name="T3" fmla="*/ 0 h 159"/>
                <a:gd name="T4" fmla="*/ 0 w 878"/>
                <a:gd name="T5" fmla="*/ 15 h 159"/>
                <a:gd name="T6" fmla="*/ 837 w 878"/>
                <a:gd name="T7" fmla="*/ 15 h 159"/>
                <a:gd name="T8" fmla="*/ 837 w 878"/>
                <a:gd name="T9" fmla="*/ 31 h 159"/>
                <a:gd name="T10" fmla="*/ 40 w 878"/>
                <a:gd name="T11" fmla="*/ 31 h 159"/>
                <a:gd name="T12" fmla="*/ 40 w 878"/>
                <a:gd name="T13" fmla="*/ 130 h 159"/>
                <a:gd name="T14" fmla="*/ 837 w 878"/>
                <a:gd name="T15" fmla="*/ 130 h 159"/>
                <a:gd name="T16" fmla="*/ 837 w 878"/>
                <a:gd name="T17" fmla="*/ 145 h 159"/>
                <a:gd name="T18" fmla="*/ 0 w 878"/>
                <a:gd name="T19" fmla="*/ 145 h 159"/>
                <a:gd name="T20" fmla="*/ 0 w 878"/>
                <a:gd name="T21" fmla="*/ 159 h 159"/>
                <a:gd name="T22" fmla="*/ 837 w 878"/>
                <a:gd name="T23" fmla="*/ 159 h 159"/>
                <a:gd name="T24" fmla="*/ 878 w 878"/>
                <a:gd name="T25" fmla="*/ 159 h 159"/>
                <a:gd name="T26" fmla="*/ 878 w 878"/>
                <a:gd name="T27" fmla="*/ 145 h 159"/>
                <a:gd name="T28" fmla="*/ 878 w 878"/>
                <a:gd name="T29" fmla="*/ 130 h 159"/>
                <a:gd name="T30" fmla="*/ 878 w 878"/>
                <a:gd name="T31" fmla="*/ 31 h 159"/>
                <a:gd name="T32" fmla="*/ 878 w 878"/>
                <a:gd name="T33" fmla="*/ 15 h 159"/>
                <a:gd name="T34" fmla="*/ 878 w 878"/>
                <a:gd name="T35" fmla="*/ 0 h 159"/>
                <a:gd name="T36" fmla="*/ 837 w 878"/>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8" h="159">
                  <a:moveTo>
                    <a:pt x="837" y="0"/>
                  </a:moveTo>
                  <a:lnTo>
                    <a:pt x="0" y="0"/>
                  </a:lnTo>
                  <a:lnTo>
                    <a:pt x="0" y="15"/>
                  </a:lnTo>
                  <a:lnTo>
                    <a:pt x="837" y="15"/>
                  </a:lnTo>
                  <a:lnTo>
                    <a:pt x="837" y="31"/>
                  </a:lnTo>
                  <a:lnTo>
                    <a:pt x="40" y="31"/>
                  </a:lnTo>
                  <a:lnTo>
                    <a:pt x="40" y="130"/>
                  </a:lnTo>
                  <a:lnTo>
                    <a:pt x="837" y="130"/>
                  </a:lnTo>
                  <a:lnTo>
                    <a:pt x="837" y="145"/>
                  </a:lnTo>
                  <a:lnTo>
                    <a:pt x="0" y="145"/>
                  </a:lnTo>
                  <a:lnTo>
                    <a:pt x="0" y="159"/>
                  </a:lnTo>
                  <a:lnTo>
                    <a:pt x="837" y="159"/>
                  </a:lnTo>
                  <a:lnTo>
                    <a:pt x="878" y="159"/>
                  </a:lnTo>
                  <a:lnTo>
                    <a:pt x="878" y="145"/>
                  </a:lnTo>
                  <a:lnTo>
                    <a:pt x="878" y="130"/>
                  </a:lnTo>
                  <a:lnTo>
                    <a:pt x="878" y="31"/>
                  </a:lnTo>
                  <a:lnTo>
                    <a:pt x="878" y="15"/>
                  </a:lnTo>
                  <a:lnTo>
                    <a:pt x="878" y="0"/>
                  </a:lnTo>
                  <a:lnTo>
                    <a:pt x="837"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6432964" y="4944310"/>
              <a:ext cx="650230" cy="117752"/>
            </a:xfrm>
            <a:custGeom>
              <a:avLst/>
              <a:gdLst>
                <a:gd name="T0" fmla="*/ 837 w 878"/>
                <a:gd name="T1" fmla="*/ 0 h 159"/>
                <a:gd name="T2" fmla="*/ 0 w 878"/>
                <a:gd name="T3" fmla="*/ 0 h 159"/>
                <a:gd name="T4" fmla="*/ 0 w 878"/>
                <a:gd name="T5" fmla="*/ 17 h 159"/>
                <a:gd name="T6" fmla="*/ 837 w 878"/>
                <a:gd name="T7" fmla="*/ 17 h 159"/>
                <a:gd name="T8" fmla="*/ 837 w 878"/>
                <a:gd name="T9" fmla="*/ 31 h 159"/>
                <a:gd name="T10" fmla="*/ 40 w 878"/>
                <a:gd name="T11" fmla="*/ 31 h 159"/>
                <a:gd name="T12" fmla="*/ 40 w 878"/>
                <a:gd name="T13" fmla="*/ 131 h 159"/>
                <a:gd name="T14" fmla="*/ 837 w 878"/>
                <a:gd name="T15" fmla="*/ 131 h 159"/>
                <a:gd name="T16" fmla="*/ 837 w 878"/>
                <a:gd name="T17" fmla="*/ 145 h 159"/>
                <a:gd name="T18" fmla="*/ 0 w 878"/>
                <a:gd name="T19" fmla="*/ 145 h 159"/>
                <a:gd name="T20" fmla="*/ 0 w 878"/>
                <a:gd name="T21" fmla="*/ 159 h 159"/>
                <a:gd name="T22" fmla="*/ 837 w 878"/>
                <a:gd name="T23" fmla="*/ 159 h 159"/>
                <a:gd name="T24" fmla="*/ 878 w 878"/>
                <a:gd name="T25" fmla="*/ 159 h 159"/>
                <a:gd name="T26" fmla="*/ 878 w 878"/>
                <a:gd name="T27" fmla="*/ 145 h 159"/>
                <a:gd name="T28" fmla="*/ 878 w 878"/>
                <a:gd name="T29" fmla="*/ 131 h 159"/>
                <a:gd name="T30" fmla="*/ 878 w 878"/>
                <a:gd name="T31" fmla="*/ 31 h 159"/>
                <a:gd name="T32" fmla="*/ 878 w 878"/>
                <a:gd name="T33" fmla="*/ 17 h 159"/>
                <a:gd name="T34" fmla="*/ 878 w 878"/>
                <a:gd name="T35" fmla="*/ 0 h 159"/>
                <a:gd name="T36" fmla="*/ 837 w 878"/>
                <a:gd name="T37"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8" h="159">
                  <a:moveTo>
                    <a:pt x="837" y="0"/>
                  </a:moveTo>
                  <a:lnTo>
                    <a:pt x="0" y="0"/>
                  </a:lnTo>
                  <a:lnTo>
                    <a:pt x="0" y="17"/>
                  </a:lnTo>
                  <a:lnTo>
                    <a:pt x="837" y="17"/>
                  </a:lnTo>
                  <a:lnTo>
                    <a:pt x="837" y="31"/>
                  </a:lnTo>
                  <a:lnTo>
                    <a:pt x="40" y="31"/>
                  </a:lnTo>
                  <a:lnTo>
                    <a:pt x="40" y="131"/>
                  </a:lnTo>
                  <a:lnTo>
                    <a:pt x="837" y="131"/>
                  </a:lnTo>
                  <a:lnTo>
                    <a:pt x="837" y="145"/>
                  </a:lnTo>
                  <a:lnTo>
                    <a:pt x="0" y="145"/>
                  </a:lnTo>
                  <a:lnTo>
                    <a:pt x="0" y="159"/>
                  </a:lnTo>
                  <a:lnTo>
                    <a:pt x="837" y="159"/>
                  </a:lnTo>
                  <a:lnTo>
                    <a:pt x="878" y="159"/>
                  </a:lnTo>
                  <a:lnTo>
                    <a:pt x="878" y="145"/>
                  </a:lnTo>
                  <a:lnTo>
                    <a:pt x="878" y="131"/>
                  </a:lnTo>
                  <a:lnTo>
                    <a:pt x="878" y="31"/>
                  </a:lnTo>
                  <a:lnTo>
                    <a:pt x="878" y="17"/>
                  </a:lnTo>
                  <a:lnTo>
                    <a:pt x="878" y="0"/>
                  </a:lnTo>
                  <a:lnTo>
                    <a:pt x="837"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a:off x="6387789" y="5182777"/>
              <a:ext cx="609498" cy="145154"/>
            </a:xfrm>
            <a:custGeom>
              <a:avLst/>
              <a:gdLst>
                <a:gd name="T0" fmla="*/ 785 w 823"/>
                <a:gd name="T1" fmla="*/ 0 h 196"/>
                <a:gd name="T2" fmla="*/ 0 w 823"/>
                <a:gd name="T3" fmla="*/ 0 h 196"/>
                <a:gd name="T4" fmla="*/ 0 w 823"/>
                <a:gd name="T5" fmla="*/ 19 h 196"/>
                <a:gd name="T6" fmla="*/ 785 w 823"/>
                <a:gd name="T7" fmla="*/ 19 h 196"/>
                <a:gd name="T8" fmla="*/ 785 w 823"/>
                <a:gd name="T9" fmla="*/ 38 h 196"/>
                <a:gd name="T10" fmla="*/ 38 w 823"/>
                <a:gd name="T11" fmla="*/ 38 h 196"/>
                <a:gd name="T12" fmla="*/ 38 w 823"/>
                <a:gd name="T13" fmla="*/ 161 h 196"/>
                <a:gd name="T14" fmla="*/ 785 w 823"/>
                <a:gd name="T15" fmla="*/ 161 h 196"/>
                <a:gd name="T16" fmla="*/ 785 w 823"/>
                <a:gd name="T17" fmla="*/ 177 h 196"/>
                <a:gd name="T18" fmla="*/ 0 w 823"/>
                <a:gd name="T19" fmla="*/ 177 h 196"/>
                <a:gd name="T20" fmla="*/ 0 w 823"/>
                <a:gd name="T21" fmla="*/ 196 h 196"/>
                <a:gd name="T22" fmla="*/ 785 w 823"/>
                <a:gd name="T23" fmla="*/ 196 h 196"/>
                <a:gd name="T24" fmla="*/ 823 w 823"/>
                <a:gd name="T25" fmla="*/ 196 h 196"/>
                <a:gd name="T26" fmla="*/ 823 w 823"/>
                <a:gd name="T27" fmla="*/ 177 h 196"/>
                <a:gd name="T28" fmla="*/ 823 w 823"/>
                <a:gd name="T29" fmla="*/ 161 h 196"/>
                <a:gd name="T30" fmla="*/ 823 w 823"/>
                <a:gd name="T31" fmla="*/ 38 h 196"/>
                <a:gd name="T32" fmla="*/ 823 w 823"/>
                <a:gd name="T33" fmla="*/ 19 h 196"/>
                <a:gd name="T34" fmla="*/ 823 w 823"/>
                <a:gd name="T35" fmla="*/ 0 h 196"/>
                <a:gd name="T36" fmla="*/ 785 w 823"/>
                <a:gd name="T3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3" h="196">
                  <a:moveTo>
                    <a:pt x="785" y="0"/>
                  </a:moveTo>
                  <a:lnTo>
                    <a:pt x="0" y="0"/>
                  </a:lnTo>
                  <a:lnTo>
                    <a:pt x="0" y="19"/>
                  </a:lnTo>
                  <a:lnTo>
                    <a:pt x="785" y="19"/>
                  </a:lnTo>
                  <a:lnTo>
                    <a:pt x="785" y="38"/>
                  </a:lnTo>
                  <a:lnTo>
                    <a:pt x="38" y="38"/>
                  </a:lnTo>
                  <a:lnTo>
                    <a:pt x="38" y="161"/>
                  </a:lnTo>
                  <a:lnTo>
                    <a:pt x="785" y="161"/>
                  </a:lnTo>
                  <a:lnTo>
                    <a:pt x="785" y="177"/>
                  </a:lnTo>
                  <a:lnTo>
                    <a:pt x="0" y="177"/>
                  </a:lnTo>
                  <a:lnTo>
                    <a:pt x="0" y="196"/>
                  </a:lnTo>
                  <a:lnTo>
                    <a:pt x="785" y="196"/>
                  </a:lnTo>
                  <a:lnTo>
                    <a:pt x="823" y="196"/>
                  </a:lnTo>
                  <a:lnTo>
                    <a:pt x="823" y="177"/>
                  </a:lnTo>
                  <a:lnTo>
                    <a:pt x="823" y="161"/>
                  </a:lnTo>
                  <a:lnTo>
                    <a:pt x="823" y="38"/>
                  </a:lnTo>
                  <a:lnTo>
                    <a:pt x="823" y="19"/>
                  </a:lnTo>
                  <a:lnTo>
                    <a:pt x="823" y="0"/>
                  </a:lnTo>
                  <a:lnTo>
                    <a:pt x="785"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6387789" y="5062063"/>
              <a:ext cx="649489" cy="117012"/>
            </a:xfrm>
            <a:custGeom>
              <a:avLst/>
              <a:gdLst>
                <a:gd name="T0" fmla="*/ 837 w 877"/>
                <a:gd name="T1" fmla="*/ 0 h 158"/>
                <a:gd name="T2" fmla="*/ 0 w 877"/>
                <a:gd name="T3" fmla="*/ 0 h 158"/>
                <a:gd name="T4" fmla="*/ 0 w 877"/>
                <a:gd name="T5" fmla="*/ 16 h 158"/>
                <a:gd name="T6" fmla="*/ 837 w 877"/>
                <a:gd name="T7" fmla="*/ 16 h 158"/>
                <a:gd name="T8" fmla="*/ 837 w 877"/>
                <a:gd name="T9" fmla="*/ 31 h 158"/>
                <a:gd name="T10" fmla="*/ 40 w 877"/>
                <a:gd name="T11" fmla="*/ 31 h 158"/>
                <a:gd name="T12" fmla="*/ 40 w 877"/>
                <a:gd name="T13" fmla="*/ 130 h 158"/>
                <a:gd name="T14" fmla="*/ 837 w 877"/>
                <a:gd name="T15" fmla="*/ 130 h 158"/>
                <a:gd name="T16" fmla="*/ 837 w 877"/>
                <a:gd name="T17" fmla="*/ 144 h 158"/>
                <a:gd name="T18" fmla="*/ 0 w 877"/>
                <a:gd name="T19" fmla="*/ 144 h 158"/>
                <a:gd name="T20" fmla="*/ 0 w 877"/>
                <a:gd name="T21" fmla="*/ 158 h 158"/>
                <a:gd name="T22" fmla="*/ 837 w 877"/>
                <a:gd name="T23" fmla="*/ 158 h 158"/>
                <a:gd name="T24" fmla="*/ 877 w 877"/>
                <a:gd name="T25" fmla="*/ 158 h 158"/>
                <a:gd name="T26" fmla="*/ 877 w 877"/>
                <a:gd name="T27" fmla="*/ 144 h 158"/>
                <a:gd name="T28" fmla="*/ 877 w 877"/>
                <a:gd name="T29" fmla="*/ 130 h 158"/>
                <a:gd name="T30" fmla="*/ 877 w 877"/>
                <a:gd name="T31" fmla="*/ 31 h 158"/>
                <a:gd name="T32" fmla="*/ 877 w 877"/>
                <a:gd name="T33" fmla="*/ 16 h 158"/>
                <a:gd name="T34" fmla="*/ 877 w 877"/>
                <a:gd name="T35" fmla="*/ 0 h 158"/>
                <a:gd name="T36" fmla="*/ 837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7" y="0"/>
                  </a:moveTo>
                  <a:lnTo>
                    <a:pt x="0" y="0"/>
                  </a:lnTo>
                  <a:lnTo>
                    <a:pt x="0" y="16"/>
                  </a:lnTo>
                  <a:lnTo>
                    <a:pt x="837" y="16"/>
                  </a:lnTo>
                  <a:lnTo>
                    <a:pt x="837" y="31"/>
                  </a:lnTo>
                  <a:lnTo>
                    <a:pt x="40" y="31"/>
                  </a:lnTo>
                  <a:lnTo>
                    <a:pt x="40" y="130"/>
                  </a:lnTo>
                  <a:lnTo>
                    <a:pt x="837" y="130"/>
                  </a:lnTo>
                  <a:lnTo>
                    <a:pt x="837" y="144"/>
                  </a:lnTo>
                  <a:lnTo>
                    <a:pt x="0" y="144"/>
                  </a:lnTo>
                  <a:lnTo>
                    <a:pt x="0" y="158"/>
                  </a:lnTo>
                  <a:lnTo>
                    <a:pt x="837" y="158"/>
                  </a:lnTo>
                  <a:lnTo>
                    <a:pt x="877" y="158"/>
                  </a:lnTo>
                  <a:lnTo>
                    <a:pt x="877" y="144"/>
                  </a:lnTo>
                  <a:lnTo>
                    <a:pt x="877" y="130"/>
                  </a:lnTo>
                  <a:lnTo>
                    <a:pt x="877" y="31"/>
                  </a:lnTo>
                  <a:lnTo>
                    <a:pt x="877" y="16"/>
                  </a:lnTo>
                  <a:lnTo>
                    <a:pt x="877" y="0"/>
                  </a:lnTo>
                  <a:lnTo>
                    <a:pt x="837"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a:off x="6584043" y="5445683"/>
              <a:ext cx="649489" cy="117012"/>
            </a:xfrm>
            <a:custGeom>
              <a:avLst/>
              <a:gdLst>
                <a:gd name="T0" fmla="*/ 834 w 877"/>
                <a:gd name="T1" fmla="*/ 0 h 158"/>
                <a:gd name="T2" fmla="*/ 0 w 877"/>
                <a:gd name="T3" fmla="*/ 0 h 158"/>
                <a:gd name="T4" fmla="*/ 0 w 877"/>
                <a:gd name="T5" fmla="*/ 14 h 158"/>
                <a:gd name="T6" fmla="*/ 834 w 877"/>
                <a:gd name="T7" fmla="*/ 14 h 158"/>
                <a:gd name="T8" fmla="*/ 834 w 877"/>
                <a:gd name="T9" fmla="*/ 31 h 158"/>
                <a:gd name="T10" fmla="*/ 40 w 877"/>
                <a:gd name="T11" fmla="*/ 31 h 158"/>
                <a:gd name="T12" fmla="*/ 40 w 877"/>
                <a:gd name="T13" fmla="*/ 130 h 158"/>
                <a:gd name="T14" fmla="*/ 834 w 877"/>
                <a:gd name="T15" fmla="*/ 130 h 158"/>
                <a:gd name="T16" fmla="*/ 834 w 877"/>
                <a:gd name="T17" fmla="*/ 144 h 158"/>
                <a:gd name="T18" fmla="*/ 0 w 877"/>
                <a:gd name="T19" fmla="*/ 144 h 158"/>
                <a:gd name="T20" fmla="*/ 0 w 877"/>
                <a:gd name="T21" fmla="*/ 158 h 158"/>
                <a:gd name="T22" fmla="*/ 834 w 877"/>
                <a:gd name="T23" fmla="*/ 158 h 158"/>
                <a:gd name="T24" fmla="*/ 877 w 877"/>
                <a:gd name="T25" fmla="*/ 158 h 158"/>
                <a:gd name="T26" fmla="*/ 877 w 877"/>
                <a:gd name="T27" fmla="*/ 144 h 158"/>
                <a:gd name="T28" fmla="*/ 877 w 877"/>
                <a:gd name="T29" fmla="*/ 130 h 158"/>
                <a:gd name="T30" fmla="*/ 877 w 877"/>
                <a:gd name="T31" fmla="*/ 31 h 158"/>
                <a:gd name="T32" fmla="*/ 877 w 877"/>
                <a:gd name="T33" fmla="*/ 14 h 158"/>
                <a:gd name="T34" fmla="*/ 877 w 877"/>
                <a:gd name="T35" fmla="*/ 0 h 158"/>
                <a:gd name="T36" fmla="*/ 834 w 877"/>
                <a:gd name="T3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7" h="158">
                  <a:moveTo>
                    <a:pt x="834" y="0"/>
                  </a:moveTo>
                  <a:lnTo>
                    <a:pt x="0" y="0"/>
                  </a:lnTo>
                  <a:lnTo>
                    <a:pt x="0" y="14"/>
                  </a:lnTo>
                  <a:lnTo>
                    <a:pt x="834" y="14"/>
                  </a:lnTo>
                  <a:lnTo>
                    <a:pt x="834" y="31"/>
                  </a:lnTo>
                  <a:lnTo>
                    <a:pt x="40" y="31"/>
                  </a:lnTo>
                  <a:lnTo>
                    <a:pt x="40" y="130"/>
                  </a:lnTo>
                  <a:lnTo>
                    <a:pt x="834" y="130"/>
                  </a:lnTo>
                  <a:lnTo>
                    <a:pt x="834" y="144"/>
                  </a:lnTo>
                  <a:lnTo>
                    <a:pt x="0" y="144"/>
                  </a:lnTo>
                  <a:lnTo>
                    <a:pt x="0" y="158"/>
                  </a:lnTo>
                  <a:lnTo>
                    <a:pt x="834" y="158"/>
                  </a:lnTo>
                  <a:lnTo>
                    <a:pt x="877" y="158"/>
                  </a:lnTo>
                  <a:lnTo>
                    <a:pt x="877" y="144"/>
                  </a:lnTo>
                  <a:lnTo>
                    <a:pt x="877" y="130"/>
                  </a:lnTo>
                  <a:lnTo>
                    <a:pt x="877" y="31"/>
                  </a:lnTo>
                  <a:lnTo>
                    <a:pt x="877" y="14"/>
                  </a:lnTo>
                  <a:lnTo>
                    <a:pt x="877" y="0"/>
                  </a:lnTo>
                  <a:lnTo>
                    <a:pt x="834" y="0"/>
                  </a:lnTo>
                  <a:close/>
                </a:path>
              </a:pathLst>
            </a:custGeom>
            <a:solidFill>
              <a:schemeClr val="tx2">
                <a:lumMod val="40000"/>
                <a:lumOff val="60000"/>
              </a:schemeClr>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38"/>
            <p:cNvSpPr>
              <a:spLocks/>
            </p:cNvSpPr>
            <p:nvPr/>
          </p:nvSpPr>
          <p:spPr bwMode="auto">
            <a:xfrm>
              <a:off x="3629126" y="3832699"/>
              <a:ext cx="791681" cy="791680"/>
            </a:xfrm>
            <a:custGeom>
              <a:avLst/>
              <a:gdLst>
                <a:gd name="T0" fmla="*/ 372 w 452"/>
                <a:gd name="T1" fmla="*/ 372 h 452"/>
                <a:gd name="T2" fmla="*/ 81 w 452"/>
                <a:gd name="T3" fmla="*/ 372 h 452"/>
                <a:gd name="T4" fmla="*/ 81 w 452"/>
                <a:gd name="T5" fmla="*/ 81 h 452"/>
                <a:gd name="T6" fmla="*/ 372 w 452"/>
                <a:gd name="T7" fmla="*/ 81 h 452"/>
                <a:gd name="T8" fmla="*/ 372 w 452"/>
                <a:gd name="T9" fmla="*/ 372 h 452"/>
              </a:gdLst>
              <a:ahLst/>
              <a:cxnLst>
                <a:cxn ang="0">
                  <a:pos x="T0" y="T1"/>
                </a:cxn>
                <a:cxn ang="0">
                  <a:pos x="T2" y="T3"/>
                </a:cxn>
                <a:cxn ang="0">
                  <a:pos x="T4" y="T5"/>
                </a:cxn>
                <a:cxn ang="0">
                  <a:pos x="T6" y="T7"/>
                </a:cxn>
                <a:cxn ang="0">
                  <a:pos x="T8" y="T9"/>
                </a:cxn>
              </a:cxnLst>
              <a:rect l="0" t="0" r="r" b="b"/>
              <a:pathLst>
                <a:path w="452" h="452">
                  <a:moveTo>
                    <a:pt x="372" y="372"/>
                  </a:moveTo>
                  <a:cubicBezTo>
                    <a:pt x="291" y="452"/>
                    <a:pt x="161" y="452"/>
                    <a:pt x="81" y="372"/>
                  </a:cubicBezTo>
                  <a:cubicBezTo>
                    <a:pt x="0" y="291"/>
                    <a:pt x="0" y="161"/>
                    <a:pt x="81" y="81"/>
                  </a:cubicBezTo>
                  <a:cubicBezTo>
                    <a:pt x="161" y="0"/>
                    <a:pt x="291" y="0"/>
                    <a:pt x="372" y="81"/>
                  </a:cubicBezTo>
                  <a:cubicBezTo>
                    <a:pt x="452" y="161"/>
                    <a:pt x="452" y="291"/>
                    <a:pt x="372" y="372"/>
                  </a:cubicBezTo>
                  <a:close/>
                </a:path>
              </a:pathLst>
            </a:custGeom>
            <a:solidFill>
              <a:schemeClr val="accent1"/>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Freeform 139"/>
            <p:cNvSpPr>
              <a:spLocks/>
            </p:cNvSpPr>
            <p:nvPr/>
          </p:nvSpPr>
          <p:spPr bwMode="auto">
            <a:xfrm>
              <a:off x="7198724" y="2353761"/>
              <a:ext cx="791681" cy="791680"/>
            </a:xfrm>
            <a:custGeom>
              <a:avLst/>
              <a:gdLst>
                <a:gd name="T0" fmla="*/ 372 w 452"/>
                <a:gd name="T1" fmla="*/ 372 h 452"/>
                <a:gd name="T2" fmla="*/ 80 w 452"/>
                <a:gd name="T3" fmla="*/ 372 h 452"/>
                <a:gd name="T4" fmla="*/ 80 w 452"/>
                <a:gd name="T5" fmla="*/ 81 h 452"/>
                <a:gd name="T6" fmla="*/ 372 w 452"/>
                <a:gd name="T7" fmla="*/ 81 h 452"/>
                <a:gd name="T8" fmla="*/ 372 w 452"/>
                <a:gd name="T9" fmla="*/ 372 h 452"/>
              </a:gdLst>
              <a:ahLst/>
              <a:cxnLst>
                <a:cxn ang="0">
                  <a:pos x="T0" y="T1"/>
                </a:cxn>
                <a:cxn ang="0">
                  <a:pos x="T2" y="T3"/>
                </a:cxn>
                <a:cxn ang="0">
                  <a:pos x="T4" y="T5"/>
                </a:cxn>
                <a:cxn ang="0">
                  <a:pos x="T6" y="T7"/>
                </a:cxn>
                <a:cxn ang="0">
                  <a:pos x="T8" y="T9"/>
                </a:cxn>
              </a:cxnLst>
              <a:rect l="0" t="0" r="r" b="b"/>
              <a:pathLst>
                <a:path w="452" h="452">
                  <a:moveTo>
                    <a:pt x="372" y="372"/>
                  </a:moveTo>
                  <a:cubicBezTo>
                    <a:pt x="291" y="452"/>
                    <a:pt x="161" y="452"/>
                    <a:pt x="80" y="372"/>
                  </a:cubicBezTo>
                  <a:cubicBezTo>
                    <a:pt x="0" y="291"/>
                    <a:pt x="0" y="161"/>
                    <a:pt x="80" y="81"/>
                  </a:cubicBezTo>
                  <a:cubicBezTo>
                    <a:pt x="161" y="0"/>
                    <a:pt x="291" y="0"/>
                    <a:pt x="372" y="81"/>
                  </a:cubicBezTo>
                  <a:cubicBezTo>
                    <a:pt x="452" y="161"/>
                    <a:pt x="452" y="291"/>
                    <a:pt x="372" y="372"/>
                  </a:cubicBezTo>
                  <a:close/>
                </a:path>
              </a:pathLst>
            </a:custGeom>
            <a:solidFill>
              <a:schemeClr val="accent1"/>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Freeform 140"/>
            <p:cNvSpPr>
              <a:spLocks/>
            </p:cNvSpPr>
            <p:nvPr/>
          </p:nvSpPr>
          <p:spPr bwMode="auto">
            <a:xfrm>
              <a:off x="5720526" y="1742782"/>
              <a:ext cx="791681" cy="791680"/>
            </a:xfrm>
            <a:custGeom>
              <a:avLst/>
              <a:gdLst>
                <a:gd name="T0" fmla="*/ 372 w 452"/>
                <a:gd name="T1" fmla="*/ 371 h 452"/>
                <a:gd name="T2" fmla="*/ 80 w 452"/>
                <a:gd name="T3" fmla="*/ 371 h 452"/>
                <a:gd name="T4" fmla="*/ 80 w 452"/>
                <a:gd name="T5" fmla="*/ 80 h 452"/>
                <a:gd name="T6" fmla="*/ 372 w 452"/>
                <a:gd name="T7" fmla="*/ 80 h 452"/>
                <a:gd name="T8" fmla="*/ 372 w 452"/>
                <a:gd name="T9" fmla="*/ 371 h 452"/>
              </a:gdLst>
              <a:ahLst/>
              <a:cxnLst>
                <a:cxn ang="0">
                  <a:pos x="T0" y="T1"/>
                </a:cxn>
                <a:cxn ang="0">
                  <a:pos x="T2" y="T3"/>
                </a:cxn>
                <a:cxn ang="0">
                  <a:pos x="T4" y="T5"/>
                </a:cxn>
                <a:cxn ang="0">
                  <a:pos x="T6" y="T7"/>
                </a:cxn>
                <a:cxn ang="0">
                  <a:pos x="T8" y="T9"/>
                </a:cxn>
              </a:cxnLst>
              <a:rect l="0" t="0" r="r" b="b"/>
              <a:pathLst>
                <a:path w="452" h="452">
                  <a:moveTo>
                    <a:pt x="372" y="371"/>
                  </a:moveTo>
                  <a:cubicBezTo>
                    <a:pt x="291" y="452"/>
                    <a:pt x="161" y="452"/>
                    <a:pt x="80" y="371"/>
                  </a:cubicBezTo>
                  <a:cubicBezTo>
                    <a:pt x="0" y="291"/>
                    <a:pt x="0" y="160"/>
                    <a:pt x="80" y="80"/>
                  </a:cubicBezTo>
                  <a:cubicBezTo>
                    <a:pt x="161" y="0"/>
                    <a:pt x="291" y="0"/>
                    <a:pt x="372" y="80"/>
                  </a:cubicBezTo>
                  <a:cubicBezTo>
                    <a:pt x="452" y="160"/>
                    <a:pt x="452" y="291"/>
                    <a:pt x="372" y="371"/>
                  </a:cubicBezTo>
                  <a:close/>
                </a:path>
              </a:pathLst>
            </a:custGeom>
            <a:solidFill>
              <a:schemeClr val="accent4"/>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Freeform 141"/>
            <p:cNvSpPr>
              <a:spLocks/>
            </p:cNvSpPr>
            <p:nvPr/>
          </p:nvSpPr>
          <p:spPr bwMode="auto">
            <a:xfrm>
              <a:off x="4242327" y="2353761"/>
              <a:ext cx="791681" cy="791680"/>
            </a:xfrm>
            <a:custGeom>
              <a:avLst/>
              <a:gdLst>
                <a:gd name="T0" fmla="*/ 372 w 452"/>
                <a:gd name="T1" fmla="*/ 372 h 452"/>
                <a:gd name="T2" fmla="*/ 80 w 452"/>
                <a:gd name="T3" fmla="*/ 372 h 452"/>
                <a:gd name="T4" fmla="*/ 80 w 452"/>
                <a:gd name="T5" fmla="*/ 81 h 452"/>
                <a:gd name="T6" fmla="*/ 372 w 452"/>
                <a:gd name="T7" fmla="*/ 81 h 452"/>
                <a:gd name="T8" fmla="*/ 372 w 452"/>
                <a:gd name="T9" fmla="*/ 372 h 452"/>
              </a:gdLst>
              <a:ahLst/>
              <a:cxnLst>
                <a:cxn ang="0">
                  <a:pos x="T0" y="T1"/>
                </a:cxn>
                <a:cxn ang="0">
                  <a:pos x="T2" y="T3"/>
                </a:cxn>
                <a:cxn ang="0">
                  <a:pos x="T4" y="T5"/>
                </a:cxn>
                <a:cxn ang="0">
                  <a:pos x="T6" y="T7"/>
                </a:cxn>
                <a:cxn ang="0">
                  <a:pos x="T8" y="T9"/>
                </a:cxn>
              </a:cxnLst>
              <a:rect l="0" t="0" r="r" b="b"/>
              <a:pathLst>
                <a:path w="452" h="452">
                  <a:moveTo>
                    <a:pt x="372" y="372"/>
                  </a:moveTo>
                  <a:cubicBezTo>
                    <a:pt x="291" y="452"/>
                    <a:pt x="161" y="452"/>
                    <a:pt x="80" y="372"/>
                  </a:cubicBezTo>
                  <a:cubicBezTo>
                    <a:pt x="0" y="291"/>
                    <a:pt x="0" y="161"/>
                    <a:pt x="80" y="81"/>
                  </a:cubicBezTo>
                  <a:cubicBezTo>
                    <a:pt x="161" y="0"/>
                    <a:pt x="291" y="0"/>
                    <a:pt x="372" y="81"/>
                  </a:cubicBezTo>
                  <a:cubicBezTo>
                    <a:pt x="452" y="161"/>
                    <a:pt x="452" y="291"/>
                    <a:pt x="372" y="372"/>
                  </a:cubicBezTo>
                  <a:close/>
                </a:path>
              </a:pathLst>
            </a:custGeom>
            <a:solidFill>
              <a:schemeClr val="accent2"/>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Freeform 142"/>
            <p:cNvSpPr>
              <a:spLocks/>
            </p:cNvSpPr>
            <p:nvPr/>
          </p:nvSpPr>
          <p:spPr bwMode="auto">
            <a:xfrm>
              <a:off x="7811184" y="3832699"/>
              <a:ext cx="791681" cy="791680"/>
            </a:xfrm>
            <a:custGeom>
              <a:avLst/>
              <a:gdLst>
                <a:gd name="T0" fmla="*/ 371 w 452"/>
                <a:gd name="T1" fmla="*/ 372 h 452"/>
                <a:gd name="T2" fmla="*/ 80 w 452"/>
                <a:gd name="T3" fmla="*/ 372 h 452"/>
                <a:gd name="T4" fmla="*/ 80 w 452"/>
                <a:gd name="T5" fmla="*/ 81 h 452"/>
                <a:gd name="T6" fmla="*/ 371 w 452"/>
                <a:gd name="T7" fmla="*/ 81 h 452"/>
                <a:gd name="T8" fmla="*/ 371 w 452"/>
                <a:gd name="T9" fmla="*/ 372 h 452"/>
              </a:gdLst>
              <a:ahLst/>
              <a:cxnLst>
                <a:cxn ang="0">
                  <a:pos x="T0" y="T1"/>
                </a:cxn>
                <a:cxn ang="0">
                  <a:pos x="T2" y="T3"/>
                </a:cxn>
                <a:cxn ang="0">
                  <a:pos x="T4" y="T5"/>
                </a:cxn>
                <a:cxn ang="0">
                  <a:pos x="T6" y="T7"/>
                </a:cxn>
                <a:cxn ang="0">
                  <a:pos x="T8" y="T9"/>
                </a:cxn>
              </a:cxnLst>
              <a:rect l="0" t="0" r="r" b="b"/>
              <a:pathLst>
                <a:path w="452" h="452">
                  <a:moveTo>
                    <a:pt x="371" y="372"/>
                  </a:moveTo>
                  <a:cubicBezTo>
                    <a:pt x="291" y="452"/>
                    <a:pt x="161" y="452"/>
                    <a:pt x="80" y="372"/>
                  </a:cubicBezTo>
                  <a:cubicBezTo>
                    <a:pt x="0" y="291"/>
                    <a:pt x="0" y="161"/>
                    <a:pt x="80" y="81"/>
                  </a:cubicBezTo>
                  <a:cubicBezTo>
                    <a:pt x="161" y="0"/>
                    <a:pt x="291" y="0"/>
                    <a:pt x="371" y="81"/>
                  </a:cubicBezTo>
                  <a:cubicBezTo>
                    <a:pt x="452" y="161"/>
                    <a:pt x="452" y="291"/>
                    <a:pt x="371" y="372"/>
                  </a:cubicBezTo>
                  <a:close/>
                </a:path>
              </a:pathLst>
            </a:custGeom>
            <a:solidFill>
              <a:schemeClr val="accent3"/>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Freeform 143"/>
            <p:cNvSpPr>
              <a:spLocks/>
            </p:cNvSpPr>
            <p:nvPr/>
          </p:nvSpPr>
          <p:spPr bwMode="auto">
            <a:xfrm>
              <a:off x="8086680" y="3042500"/>
              <a:ext cx="570247" cy="570987"/>
            </a:xfrm>
            <a:custGeom>
              <a:avLst/>
              <a:gdLst>
                <a:gd name="T0" fmla="*/ 268 w 326"/>
                <a:gd name="T1" fmla="*/ 268 h 326"/>
                <a:gd name="T2" fmla="*/ 58 w 326"/>
                <a:gd name="T3" fmla="*/ 268 h 326"/>
                <a:gd name="T4" fmla="*/ 58 w 326"/>
                <a:gd name="T5" fmla="*/ 58 h 326"/>
                <a:gd name="T6" fmla="*/ 268 w 326"/>
                <a:gd name="T7" fmla="*/ 58 h 326"/>
                <a:gd name="T8" fmla="*/ 268 w 326"/>
                <a:gd name="T9" fmla="*/ 268 h 326"/>
              </a:gdLst>
              <a:ahLst/>
              <a:cxnLst>
                <a:cxn ang="0">
                  <a:pos x="T0" y="T1"/>
                </a:cxn>
                <a:cxn ang="0">
                  <a:pos x="T2" y="T3"/>
                </a:cxn>
                <a:cxn ang="0">
                  <a:pos x="T4" y="T5"/>
                </a:cxn>
                <a:cxn ang="0">
                  <a:pos x="T6" y="T7"/>
                </a:cxn>
                <a:cxn ang="0">
                  <a:pos x="T8" y="T9"/>
                </a:cxn>
              </a:cxnLst>
              <a:rect l="0" t="0" r="r" b="b"/>
              <a:pathLst>
                <a:path w="326" h="326">
                  <a:moveTo>
                    <a:pt x="268" y="268"/>
                  </a:moveTo>
                  <a:cubicBezTo>
                    <a:pt x="210" y="326"/>
                    <a:pt x="116" y="326"/>
                    <a:pt x="58" y="268"/>
                  </a:cubicBezTo>
                  <a:cubicBezTo>
                    <a:pt x="0" y="210"/>
                    <a:pt x="0" y="116"/>
                    <a:pt x="58" y="58"/>
                  </a:cubicBezTo>
                  <a:cubicBezTo>
                    <a:pt x="116" y="0"/>
                    <a:pt x="210" y="0"/>
                    <a:pt x="268" y="58"/>
                  </a:cubicBezTo>
                  <a:cubicBezTo>
                    <a:pt x="326" y="116"/>
                    <a:pt x="326" y="210"/>
                    <a:pt x="268" y="268"/>
                  </a:cubicBezTo>
                </a:path>
              </a:pathLst>
            </a:custGeom>
            <a:solidFill>
              <a:schemeClr val="accent2"/>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Freeform 144"/>
            <p:cNvSpPr>
              <a:spLocks/>
            </p:cNvSpPr>
            <p:nvPr/>
          </p:nvSpPr>
          <p:spPr bwMode="auto">
            <a:xfrm>
              <a:off x="6757338" y="1733895"/>
              <a:ext cx="568766" cy="569506"/>
            </a:xfrm>
            <a:custGeom>
              <a:avLst/>
              <a:gdLst>
                <a:gd name="T0" fmla="*/ 268 w 325"/>
                <a:gd name="T1" fmla="*/ 268 h 325"/>
                <a:gd name="T2" fmla="*/ 58 w 325"/>
                <a:gd name="T3" fmla="*/ 268 h 325"/>
                <a:gd name="T4" fmla="*/ 58 w 325"/>
                <a:gd name="T5" fmla="*/ 58 h 325"/>
                <a:gd name="T6" fmla="*/ 268 w 325"/>
                <a:gd name="T7" fmla="*/ 58 h 325"/>
                <a:gd name="T8" fmla="*/ 268 w 325"/>
                <a:gd name="T9" fmla="*/ 268 h 325"/>
              </a:gdLst>
              <a:ahLst/>
              <a:cxnLst>
                <a:cxn ang="0">
                  <a:pos x="T0" y="T1"/>
                </a:cxn>
                <a:cxn ang="0">
                  <a:pos x="T2" y="T3"/>
                </a:cxn>
                <a:cxn ang="0">
                  <a:pos x="T4" y="T5"/>
                </a:cxn>
                <a:cxn ang="0">
                  <a:pos x="T6" y="T7"/>
                </a:cxn>
                <a:cxn ang="0">
                  <a:pos x="T8" y="T9"/>
                </a:cxn>
              </a:cxnLst>
              <a:rect l="0" t="0" r="r" b="b"/>
              <a:pathLst>
                <a:path w="325" h="325">
                  <a:moveTo>
                    <a:pt x="268" y="268"/>
                  </a:moveTo>
                  <a:cubicBezTo>
                    <a:pt x="210" y="325"/>
                    <a:pt x="116" y="325"/>
                    <a:pt x="58" y="268"/>
                  </a:cubicBezTo>
                  <a:cubicBezTo>
                    <a:pt x="0" y="210"/>
                    <a:pt x="0" y="116"/>
                    <a:pt x="58" y="58"/>
                  </a:cubicBezTo>
                  <a:cubicBezTo>
                    <a:pt x="116" y="0"/>
                    <a:pt x="210" y="0"/>
                    <a:pt x="268" y="58"/>
                  </a:cubicBezTo>
                  <a:cubicBezTo>
                    <a:pt x="325" y="116"/>
                    <a:pt x="325" y="210"/>
                    <a:pt x="268" y="268"/>
                  </a:cubicBezTo>
                  <a:close/>
                </a:path>
              </a:pathLst>
            </a:custGeom>
            <a:solidFill>
              <a:schemeClr val="accent1"/>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Freeform 145"/>
            <p:cNvSpPr>
              <a:spLocks/>
            </p:cNvSpPr>
            <p:nvPr/>
          </p:nvSpPr>
          <p:spPr bwMode="auto">
            <a:xfrm>
              <a:off x="4890335" y="1723527"/>
              <a:ext cx="568766" cy="570987"/>
            </a:xfrm>
            <a:custGeom>
              <a:avLst/>
              <a:gdLst>
                <a:gd name="T0" fmla="*/ 267 w 325"/>
                <a:gd name="T1" fmla="*/ 268 h 326"/>
                <a:gd name="T2" fmla="*/ 57 w 325"/>
                <a:gd name="T3" fmla="*/ 268 h 326"/>
                <a:gd name="T4" fmla="*/ 57 w 325"/>
                <a:gd name="T5" fmla="*/ 58 h 326"/>
                <a:gd name="T6" fmla="*/ 267 w 325"/>
                <a:gd name="T7" fmla="*/ 58 h 326"/>
                <a:gd name="T8" fmla="*/ 267 w 325"/>
                <a:gd name="T9" fmla="*/ 268 h 326"/>
              </a:gdLst>
              <a:ahLst/>
              <a:cxnLst>
                <a:cxn ang="0">
                  <a:pos x="T0" y="T1"/>
                </a:cxn>
                <a:cxn ang="0">
                  <a:pos x="T2" y="T3"/>
                </a:cxn>
                <a:cxn ang="0">
                  <a:pos x="T4" y="T5"/>
                </a:cxn>
                <a:cxn ang="0">
                  <a:pos x="T6" y="T7"/>
                </a:cxn>
                <a:cxn ang="0">
                  <a:pos x="T8" y="T9"/>
                </a:cxn>
              </a:cxnLst>
              <a:rect l="0" t="0" r="r" b="b"/>
              <a:pathLst>
                <a:path w="325" h="326">
                  <a:moveTo>
                    <a:pt x="267" y="268"/>
                  </a:moveTo>
                  <a:cubicBezTo>
                    <a:pt x="209" y="326"/>
                    <a:pt x="115" y="326"/>
                    <a:pt x="57" y="268"/>
                  </a:cubicBezTo>
                  <a:cubicBezTo>
                    <a:pt x="0" y="210"/>
                    <a:pt x="0" y="116"/>
                    <a:pt x="57" y="58"/>
                  </a:cubicBezTo>
                  <a:cubicBezTo>
                    <a:pt x="115" y="0"/>
                    <a:pt x="209" y="0"/>
                    <a:pt x="267" y="58"/>
                  </a:cubicBezTo>
                  <a:cubicBezTo>
                    <a:pt x="325" y="116"/>
                    <a:pt x="325" y="210"/>
                    <a:pt x="267" y="268"/>
                  </a:cubicBezTo>
                  <a:close/>
                </a:path>
              </a:pathLst>
            </a:custGeom>
            <a:solidFill>
              <a:schemeClr val="accent3"/>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Freeform 146"/>
            <p:cNvSpPr>
              <a:spLocks/>
            </p:cNvSpPr>
            <p:nvPr/>
          </p:nvSpPr>
          <p:spPr bwMode="auto">
            <a:xfrm>
              <a:off x="3534332" y="3009174"/>
              <a:ext cx="569506" cy="569506"/>
            </a:xfrm>
            <a:custGeom>
              <a:avLst/>
              <a:gdLst>
                <a:gd name="T0" fmla="*/ 267 w 325"/>
                <a:gd name="T1" fmla="*/ 267 h 325"/>
                <a:gd name="T2" fmla="*/ 58 w 325"/>
                <a:gd name="T3" fmla="*/ 267 h 325"/>
                <a:gd name="T4" fmla="*/ 58 w 325"/>
                <a:gd name="T5" fmla="*/ 58 h 325"/>
                <a:gd name="T6" fmla="*/ 267 w 325"/>
                <a:gd name="T7" fmla="*/ 58 h 325"/>
                <a:gd name="T8" fmla="*/ 267 w 325"/>
                <a:gd name="T9" fmla="*/ 267 h 325"/>
              </a:gdLst>
              <a:ahLst/>
              <a:cxnLst>
                <a:cxn ang="0">
                  <a:pos x="T0" y="T1"/>
                </a:cxn>
                <a:cxn ang="0">
                  <a:pos x="T2" y="T3"/>
                </a:cxn>
                <a:cxn ang="0">
                  <a:pos x="T4" y="T5"/>
                </a:cxn>
                <a:cxn ang="0">
                  <a:pos x="T6" y="T7"/>
                </a:cxn>
                <a:cxn ang="0">
                  <a:pos x="T8" y="T9"/>
                </a:cxn>
              </a:cxnLst>
              <a:rect l="0" t="0" r="r" b="b"/>
              <a:pathLst>
                <a:path w="325" h="325">
                  <a:moveTo>
                    <a:pt x="267" y="267"/>
                  </a:moveTo>
                  <a:cubicBezTo>
                    <a:pt x="210" y="325"/>
                    <a:pt x="116" y="325"/>
                    <a:pt x="58" y="267"/>
                  </a:cubicBezTo>
                  <a:cubicBezTo>
                    <a:pt x="0" y="209"/>
                    <a:pt x="0" y="116"/>
                    <a:pt x="58" y="58"/>
                  </a:cubicBezTo>
                  <a:cubicBezTo>
                    <a:pt x="116" y="0"/>
                    <a:pt x="210" y="0"/>
                    <a:pt x="267" y="58"/>
                  </a:cubicBezTo>
                  <a:cubicBezTo>
                    <a:pt x="325" y="116"/>
                    <a:pt x="325" y="209"/>
                    <a:pt x="267" y="267"/>
                  </a:cubicBezTo>
                </a:path>
              </a:pathLst>
            </a:custGeom>
            <a:solidFill>
              <a:schemeClr val="accent1"/>
            </a:solidFill>
            <a:ln>
              <a:noFill/>
            </a:ln>
            <a:extLst/>
          </p:spPr>
          <p:txBody>
            <a:bodyPr vert="horz" wrap="square" lIns="96413" tIns="48208" rIns="96413" bIns="48208" numCol="1" anchor="t" anchorCtr="0" compatLnSpc="1">
              <a:prstTxWarp prst="textNoShape">
                <a:avLst/>
              </a:prstTxWarp>
            </a:bodyP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Freeform 147"/>
            <p:cNvSpPr>
              <a:spLocks noEditPoints="1"/>
            </p:cNvSpPr>
            <p:nvPr/>
          </p:nvSpPr>
          <p:spPr bwMode="auto">
            <a:xfrm>
              <a:off x="4513433" y="2573503"/>
              <a:ext cx="249468" cy="345530"/>
            </a:xfrm>
            <a:custGeom>
              <a:avLst/>
              <a:gdLst>
                <a:gd name="T0" fmla="*/ 62 w 81"/>
                <a:gd name="T1" fmla="*/ 37 h 112"/>
                <a:gd name="T2" fmla="*/ 74 w 81"/>
                <a:gd name="T3" fmla="*/ 36 h 112"/>
                <a:gd name="T4" fmla="*/ 69 w 81"/>
                <a:gd name="T5" fmla="*/ 43 h 112"/>
                <a:gd name="T6" fmla="*/ 69 w 81"/>
                <a:gd name="T7" fmla="*/ 100 h 112"/>
                <a:gd name="T8" fmla="*/ 12 w 81"/>
                <a:gd name="T9" fmla="*/ 100 h 112"/>
                <a:gd name="T10" fmla="*/ 12 w 81"/>
                <a:gd name="T11" fmla="*/ 43 h 112"/>
                <a:gd name="T12" fmla="*/ 36 w 81"/>
                <a:gd name="T13" fmla="*/ 27 h 112"/>
                <a:gd name="T14" fmla="*/ 29 w 81"/>
                <a:gd name="T15" fmla="*/ 21 h 112"/>
                <a:gd name="T16" fmla="*/ 22 w 81"/>
                <a:gd name="T17" fmla="*/ 12 h 112"/>
                <a:gd name="T18" fmla="*/ 41 w 81"/>
                <a:gd name="T19" fmla="*/ 0 h 112"/>
                <a:gd name="T20" fmla="*/ 59 w 81"/>
                <a:gd name="T21" fmla="*/ 12 h 112"/>
                <a:gd name="T22" fmla="*/ 52 w 81"/>
                <a:gd name="T23" fmla="*/ 21 h 112"/>
                <a:gd name="T24" fmla="*/ 45 w 81"/>
                <a:gd name="T25" fmla="*/ 27 h 112"/>
                <a:gd name="T26" fmla="*/ 29 w 81"/>
                <a:gd name="T27" fmla="*/ 15 h 112"/>
                <a:gd name="T28" fmla="*/ 52 w 81"/>
                <a:gd name="T29" fmla="*/ 14 h 112"/>
                <a:gd name="T30" fmla="*/ 53 w 81"/>
                <a:gd name="T31" fmla="*/ 12 h 112"/>
                <a:gd name="T32" fmla="*/ 41 w 81"/>
                <a:gd name="T33" fmla="*/ 5 h 112"/>
                <a:gd name="T34" fmla="*/ 28 w 81"/>
                <a:gd name="T35" fmla="*/ 12 h 112"/>
                <a:gd name="T36" fmla="*/ 20 w 81"/>
                <a:gd name="T37" fmla="*/ 53 h 112"/>
                <a:gd name="T38" fmla="*/ 27 w 81"/>
                <a:gd name="T39" fmla="*/ 56 h 112"/>
                <a:gd name="T40" fmla="*/ 20 w 81"/>
                <a:gd name="T41" fmla="*/ 53 h 112"/>
                <a:gd name="T42" fmla="*/ 27 w 81"/>
                <a:gd name="T43" fmla="*/ 87 h 112"/>
                <a:gd name="T44" fmla="*/ 20 w 81"/>
                <a:gd name="T45" fmla="*/ 90 h 112"/>
                <a:gd name="T46" fmla="*/ 61 w 81"/>
                <a:gd name="T47" fmla="*/ 90 h 112"/>
                <a:gd name="T48" fmla="*/ 54 w 81"/>
                <a:gd name="T49" fmla="*/ 87 h 112"/>
                <a:gd name="T50" fmla="*/ 61 w 81"/>
                <a:gd name="T51" fmla="*/ 90 h 112"/>
                <a:gd name="T52" fmla="*/ 61 w 81"/>
                <a:gd name="T53" fmla="*/ 70 h 112"/>
                <a:gd name="T54" fmla="*/ 68 w 81"/>
                <a:gd name="T55" fmla="*/ 73 h 112"/>
                <a:gd name="T56" fmla="*/ 42 w 81"/>
                <a:gd name="T57" fmla="*/ 99 h 112"/>
                <a:gd name="T58" fmla="*/ 39 w 81"/>
                <a:gd name="T59" fmla="*/ 92 h 112"/>
                <a:gd name="T60" fmla="*/ 42 w 81"/>
                <a:gd name="T61" fmla="*/ 99 h 112"/>
                <a:gd name="T62" fmla="*/ 20 w 81"/>
                <a:gd name="T63" fmla="*/ 73 h 112"/>
                <a:gd name="T64" fmla="*/ 13 w 81"/>
                <a:gd name="T65" fmla="*/ 70 h 112"/>
                <a:gd name="T66" fmla="*/ 39 w 81"/>
                <a:gd name="T67" fmla="*/ 44 h 112"/>
                <a:gd name="T68" fmla="*/ 42 w 81"/>
                <a:gd name="T69" fmla="*/ 51 h 112"/>
                <a:gd name="T70" fmla="*/ 39 w 81"/>
                <a:gd name="T71" fmla="*/ 44 h 112"/>
                <a:gd name="T72" fmla="*/ 45 w 81"/>
                <a:gd name="T73" fmla="*/ 68 h 112"/>
                <a:gd name="T74" fmla="*/ 54 w 81"/>
                <a:gd name="T75" fmla="*/ 49 h 112"/>
                <a:gd name="T76" fmla="*/ 38 w 81"/>
                <a:gd name="T77" fmla="*/ 67 h 112"/>
                <a:gd name="T78" fmla="*/ 43 w 81"/>
                <a:gd name="T79" fmla="*/ 78 h 112"/>
                <a:gd name="T80" fmla="*/ 58 w 81"/>
                <a:gd name="T81" fmla="*/ 82 h 112"/>
                <a:gd name="T82" fmla="*/ 46 w 81"/>
                <a:gd name="T83" fmla="*/ 73 h 112"/>
                <a:gd name="T84" fmla="*/ 61 w 81"/>
                <a:gd name="T85" fmla="*/ 51 h 112"/>
                <a:gd name="T86" fmla="*/ 20 w 81"/>
                <a:gd name="T87" fmla="*/ 51 h 112"/>
                <a:gd name="T88" fmla="*/ 20 w 81"/>
                <a:gd name="T89" fmla="*/ 92 h 112"/>
                <a:gd name="T90" fmla="*/ 61 w 81"/>
                <a:gd name="T91" fmla="*/ 92 h 112"/>
                <a:gd name="T92" fmla="*/ 61 w 81"/>
                <a:gd name="T9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12">
                  <a:moveTo>
                    <a:pt x="45" y="31"/>
                  </a:moveTo>
                  <a:cubicBezTo>
                    <a:pt x="51" y="32"/>
                    <a:pt x="57" y="34"/>
                    <a:pt x="62" y="37"/>
                  </a:cubicBezTo>
                  <a:cubicBezTo>
                    <a:pt x="68" y="31"/>
                    <a:pt x="68" y="31"/>
                    <a:pt x="68" y="31"/>
                  </a:cubicBezTo>
                  <a:cubicBezTo>
                    <a:pt x="74" y="36"/>
                    <a:pt x="74" y="36"/>
                    <a:pt x="74" y="36"/>
                  </a:cubicBezTo>
                  <a:cubicBezTo>
                    <a:pt x="69" y="42"/>
                    <a:pt x="69" y="42"/>
                    <a:pt x="69" y="42"/>
                  </a:cubicBezTo>
                  <a:cubicBezTo>
                    <a:pt x="69" y="43"/>
                    <a:pt x="69" y="43"/>
                    <a:pt x="69" y="43"/>
                  </a:cubicBezTo>
                  <a:cubicBezTo>
                    <a:pt x="77" y="50"/>
                    <a:pt x="81" y="60"/>
                    <a:pt x="81" y="72"/>
                  </a:cubicBezTo>
                  <a:cubicBezTo>
                    <a:pt x="81" y="83"/>
                    <a:pt x="77" y="93"/>
                    <a:pt x="69" y="100"/>
                  </a:cubicBezTo>
                  <a:cubicBezTo>
                    <a:pt x="62" y="108"/>
                    <a:pt x="52" y="112"/>
                    <a:pt x="41" y="112"/>
                  </a:cubicBezTo>
                  <a:cubicBezTo>
                    <a:pt x="29" y="112"/>
                    <a:pt x="19" y="108"/>
                    <a:pt x="12" y="100"/>
                  </a:cubicBezTo>
                  <a:cubicBezTo>
                    <a:pt x="5" y="93"/>
                    <a:pt x="0" y="83"/>
                    <a:pt x="0" y="72"/>
                  </a:cubicBezTo>
                  <a:cubicBezTo>
                    <a:pt x="0" y="60"/>
                    <a:pt x="5" y="50"/>
                    <a:pt x="12" y="43"/>
                  </a:cubicBezTo>
                  <a:cubicBezTo>
                    <a:pt x="18" y="37"/>
                    <a:pt x="27" y="32"/>
                    <a:pt x="36" y="31"/>
                  </a:cubicBezTo>
                  <a:cubicBezTo>
                    <a:pt x="36" y="27"/>
                    <a:pt x="36" y="27"/>
                    <a:pt x="36" y="27"/>
                  </a:cubicBezTo>
                  <a:cubicBezTo>
                    <a:pt x="29" y="27"/>
                    <a:pt x="29" y="27"/>
                    <a:pt x="29" y="27"/>
                  </a:cubicBezTo>
                  <a:cubicBezTo>
                    <a:pt x="29" y="21"/>
                    <a:pt x="29" y="21"/>
                    <a:pt x="29" y="21"/>
                  </a:cubicBezTo>
                  <a:cubicBezTo>
                    <a:pt x="29" y="21"/>
                    <a:pt x="29" y="21"/>
                    <a:pt x="28" y="21"/>
                  </a:cubicBezTo>
                  <a:cubicBezTo>
                    <a:pt x="25" y="19"/>
                    <a:pt x="22" y="15"/>
                    <a:pt x="22" y="12"/>
                  </a:cubicBezTo>
                  <a:cubicBezTo>
                    <a:pt x="22" y="8"/>
                    <a:pt x="25" y="5"/>
                    <a:pt x="28" y="3"/>
                  </a:cubicBezTo>
                  <a:cubicBezTo>
                    <a:pt x="32" y="1"/>
                    <a:pt x="36" y="0"/>
                    <a:pt x="41" y="0"/>
                  </a:cubicBezTo>
                  <a:cubicBezTo>
                    <a:pt x="45" y="0"/>
                    <a:pt x="50" y="1"/>
                    <a:pt x="53" y="3"/>
                  </a:cubicBezTo>
                  <a:cubicBezTo>
                    <a:pt x="57" y="5"/>
                    <a:pt x="59" y="8"/>
                    <a:pt x="59" y="12"/>
                  </a:cubicBezTo>
                  <a:cubicBezTo>
                    <a:pt x="59" y="15"/>
                    <a:pt x="57" y="19"/>
                    <a:pt x="53" y="21"/>
                  </a:cubicBezTo>
                  <a:cubicBezTo>
                    <a:pt x="53" y="21"/>
                    <a:pt x="52" y="21"/>
                    <a:pt x="52" y="21"/>
                  </a:cubicBezTo>
                  <a:cubicBezTo>
                    <a:pt x="52" y="27"/>
                    <a:pt x="52" y="27"/>
                    <a:pt x="52" y="27"/>
                  </a:cubicBezTo>
                  <a:cubicBezTo>
                    <a:pt x="45" y="27"/>
                    <a:pt x="45" y="27"/>
                    <a:pt x="45" y="27"/>
                  </a:cubicBezTo>
                  <a:cubicBezTo>
                    <a:pt x="45" y="31"/>
                    <a:pt x="45" y="31"/>
                    <a:pt x="45" y="31"/>
                  </a:cubicBezTo>
                  <a:close/>
                  <a:moveTo>
                    <a:pt x="29" y="15"/>
                  </a:moveTo>
                  <a:cubicBezTo>
                    <a:pt x="29" y="14"/>
                    <a:pt x="29" y="14"/>
                    <a:pt x="29" y="14"/>
                  </a:cubicBezTo>
                  <a:cubicBezTo>
                    <a:pt x="52" y="14"/>
                    <a:pt x="52" y="14"/>
                    <a:pt x="52" y="14"/>
                  </a:cubicBezTo>
                  <a:cubicBezTo>
                    <a:pt x="52" y="15"/>
                    <a:pt x="52" y="15"/>
                    <a:pt x="52" y="15"/>
                  </a:cubicBezTo>
                  <a:cubicBezTo>
                    <a:pt x="53" y="14"/>
                    <a:pt x="53" y="13"/>
                    <a:pt x="53" y="12"/>
                  </a:cubicBezTo>
                  <a:cubicBezTo>
                    <a:pt x="53" y="10"/>
                    <a:pt x="52" y="9"/>
                    <a:pt x="50" y="8"/>
                  </a:cubicBezTo>
                  <a:cubicBezTo>
                    <a:pt x="48" y="6"/>
                    <a:pt x="44" y="5"/>
                    <a:pt x="41" y="5"/>
                  </a:cubicBezTo>
                  <a:cubicBezTo>
                    <a:pt x="37" y="5"/>
                    <a:pt x="33" y="6"/>
                    <a:pt x="31" y="8"/>
                  </a:cubicBezTo>
                  <a:cubicBezTo>
                    <a:pt x="29" y="9"/>
                    <a:pt x="28" y="10"/>
                    <a:pt x="28" y="12"/>
                  </a:cubicBezTo>
                  <a:cubicBezTo>
                    <a:pt x="28" y="13"/>
                    <a:pt x="28" y="14"/>
                    <a:pt x="29" y="15"/>
                  </a:cubicBezTo>
                  <a:close/>
                  <a:moveTo>
                    <a:pt x="20" y="53"/>
                  </a:moveTo>
                  <a:cubicBezTo>
                    <a:pt x="25" y="58"/>
                    <a:pt x="25" y="58"/>
                    <a:pt x="25" y="58"/>
                  </a:cubicBezTo>
                  <a:cubicBezTo>
                    <a:pt x="27" y="56"/>
                    <a:pt x="27" y="56"/>
                    <a:pt x="27" y="56"/>
                  </a:cubicBezTo>
                  <a:cubicBezTo>
                    <a:pt x="22" y="51"/>
                    <a:pt x="22" y="51"/>
                    <a:pt x="22" y="51"/>
                  </a:cubicBezTo>
                  <a:cubicBezTo>
                    <a:pt x="20" y="53"/>
                    <a:pt x="20" y="53"/>
                    <a:pt x="20" y="53"/>
                  </a:cubicBezTo>
                  <a:close/>
                  <a:moveTo>
                    <a:pt x="22" y="92"/>
                  </a:moveTo>
                  <a:cubicBezTo>
                    <a:pt x="27" y="87"/>
                    <a:pt x="27" y="87"/>
                    <a:pt x="27" y="87"/>
                  </a:cubicBezTo>
                  <a:cubicBezTo>
                    <a:pt x="25" y="85"/>
                    <a:pt x="25" y="85"/>
                    <a:pt x="25" y="85"/>
                  </a:cubicBezTo>
                  <a:cubicBezTo>
                    <a:pt x="20" y="90"/>
                    <a:pt x="20" y="90"/>
                    <a:pt x="20" y="90"/>
                  </a:cubicBezTo>
                  <a:cubicBezTo>
                    <a:pt x="22" y="92"/>
                    <a:pt x="22" y="92"/>
                    <a:pt x="22" y="92"/>
                  </a:cubicBezTo>
                  <a:close/>
                  <a:moveTo>
                    <a:pt x="61" y="90"/>
                  </a:moveTo>
                  <a:cubicBezTo>
                    <a:pt x="56" y="85"/>
                    <a:pt x="56" y="85"/>
                    <a:pt x="56" y="85"/>
                  </a:cubicBezTo>
                  <a:cubicBezTo>
                    <a:pt x="54" y="87"/>
                    <a:pt x="54" y="87"/>
                    <a:pt x="54" y="87"/>
                  </a:cubicBezTo>
                  <a:cubicBezTo>
                    <a:pt x="59" y="92"/>
                    <a:pt x="59" y="92"/>
                    <a:pt x="59" y="92"/>
                  </a:cubicBezTo>
                  <a:cubicBezTo>
                    <a:pt x="61" y="90"/>
                    <a:pt x="61" y="90"/>
                    <a:pt x="61" y="90"/>
                  </a:cubicBezTo>
                  <a:close/>
                  <a:moveTo>
                    <a:pt x="68" y="70"/>
                  </a:moveTo>
                  <a:cubicBezTo>
                    <a:pt x="61" y="70"/>
                    <a:pt x="61" y="70"/>
                    <a:pt x="61" y="70"/>
                  </a:cubicBezTo>
                  <a:cubicBezTo>
                    <a:pt x="61" y="73"/>
                    <a:pt x="61" y="73"/>
                    <a:pt x="61" y="73"/>
                  </a:cubicBezTo>
                  <a:cubicBezTo>
                    <a:pt x="68" y="73"/>
                    <a:pt x="68" y="73"/>
                    <a:pt x="68" y="73"/>
                  </a:cubicBezTo>
                  <a:cubicBezTo>
                    <a:pt x="68" y="70"/>
                    <a:pt x="68" y="70"/>
                    <a:pt x="68" y="70"/>
                  </a:cubicBezTo>
                  <a:close/>
                  <a:moveTo>
                    <a:pt x="42" y="99"/>
                  </a:moveTo>
                  <a:cubicBezTo>
                    <a:pt x="42" y="92"/>
                    <a:pt x="42" y="92"/>
                    <a:pt x="42" y="92"/>
                  </a:cubicBezTo>
                  <a:cubicBezTo>
                    <a:pt x="39" y="92"/>
                    <a:pt x="39" y="92"/>
                    <a:pt x="39" y="92"/>
                  </a:cubicBezTo>
                  <a:cubicBezTo>
                    <a:pt x="39" y="99"/>
                    <a:pt x="39" y="99"/>
                    <a:pt x="39" y="99"/>
                  </a:cubicBezTo>
                  <a:cubicBezTo>
                    <a:pt x="42" y="99"/>
                    <a:pt x="42" y="99"/>
                    <a:pt x="42" y="99"/>
                  </a:cubicBezTo>
                  <a:close/>
                  <a:moveTo>
                    <a:pt x="13" y="73"/>
                  </a:moveTo>
                  <a:cubicBezTo>
                    <a:pt x="20" y="73"/>
                    <a:pt x="20" y="73"/>
                    <a:pt x="20" y="73"/>
                  </a:cubicBezTo>
                  <a:cubicBezTo>
                    <a:pt x="20" y="70"/>
                    <a:pt x="20" y="70"/>
                    <a:pt x="20" y="70"/>
                  </a:cubicBezTo>
                  <a:cubicBezTo>
                    <a:pt x="13" y="70"/>
                    <a:pt x="13" y="70"/>
                    <a:pt x="13" y="70"/>
                  </a:cubicBezTo>
                  <a:cubicBezTo>
                    <a:pt x="13" y="73"/>
                    <a:pt x="13" y="73"/>
                    <a:pt x="13" y="73"/>
                  </a:cubicBezTo>
                  <a:close/>
                  <a:moveTo>
                    <a:pt x="39" y="44"/>
                  </a:moveTo>
                  <a:cubicBezTo>
                    <a:pt x="39" y="51"/>
                    <a:pt x="39" y="51"/>
                    <a:pt x="39" y="51"/>
                  </a:cubicBezTo>
                  <a:cubicBezTo>
                    <a:pt x="42" y="51"/>
                    <a:pt x="42" y="51"/>
                    <a:pt x="42" y="51"/>
                  </a:cubicBezTo>
                  <a:cubicBezTo>
                    <a:pt x="42" y="44"/>
                    <a:pt x="42" y="44"/>
                    <a:pt x="42" y="44"/>
                  </a:cubicBezTo>
                  <a:cubicBezTo>
                    <a:pt x="39" y="44"/>
                    <a:pt x="39" y="44"/>
                    <a:pt x="39" y="44"/>
                  </a:cubicBezTo>
                  <a:close/>
                  <a:moveTo>
                    <a:pt x="46" y="70"/>
                  </a:moveTo>
                  <a:cubicBezTo>
                    <a:pt x="45" y="69"/>
                    <a:pt x="45" y="69"/>
                    <a:pt x="45" y="68"/>
                  </a:cubicBezTo>
                  <a:cubicBezTo>
                    <a:pt x="49" y="63"/>
                    <a:pt x="53" y="57"/>
                    <a:pt x="57" y="51"/>
                  </a:cubicBezTo>
                  <a:cubicBezTo>
                    <a:pt x="56" y="50"/>
                    <a:pt x="55" y="49"/>
                    <a:pt x="54" y="49"/>
                  </a:cubicBezTo>
                  <a:cubicBezTo>
                    <a:pt x="49" y="54"/>
                    <a:pt x="45" y="60"/>
                    <a:pt x="41" y="67"/>
                  </a:cubicBezTo>
                  <a:cubicBezTo>
                    <a:pt x="40" y="66"/>
                    <a:pt x="39" y="66"/>
                    <a:pt x="38" y="67"/>
                  </a:cubicBezTo>
                  <a:cubicBezTo>
                    <a:pt x="35" y="68"/>
                    <a:pt x="33" y="72"/>
                    <a:pt x="35" y="75"/>
                  </a:cubicBezTo>
                  <a:cubicBezTo>
                    <a:pt x="36" y="78"/>
                    <a:pt x="40" y="79"/>
                    <a:pt x="43" y="78"/>
                  </a:cubicBezTo>
                  <a:cubicBezTo>
                    <a:pt x="43" y="78"/>
                    <a:pt x="43" y="77"/>
                    <a:pt x="44" y="77"/>
                  </a:cubicBezTo>
                  <a:cubicBezTo>
                    <a:pt x="48" y="79"/>
                    <a:pt x="53" y="81"/>
                    <a:pt x="58" y="82"/>
                  </a:cubicBezTo>
                  <a:cubicBezTo>
                    <a:pt x="58" y="80"/>
                    <a:pt x="59" y="79"/>
                    <a:pt x="59" y="78"/>
                  </a:cubicBezTo>
                  <a:cubicBezTo>
                    <a:pt x="55" y="76"/>
                    <a:pt x="51" y="74"/>
                    <a:pt x="46" y="73"/>
                  </a:cubicBezTo>
                  <a:cubicBezTo>
                    <a:pt x="46" y="72"/>
                    <a:pt x="46" y="71"/>
                    <a:pt x="46" y="70"/>
                  </a:cubicBezTo>
                  <a:close/>
                  <a:moveTo>
                    <a:pt x="61" y="51"/>
                  </a:moveTo>
                  <a:cubicBezTo>
                    <a:pt x="56" y="45"/>
                    <a:pt x="49" y="42"/>
                    <a:pt x="41" y="42"/>
                  </a:cubicBezTo>
                  <a:cubicBezTo>
                    <a:pt x="32" y="42"/>
                    <a:pt x="25" y="45"/>
                    <a:pt x="20" y="51"/>
                  </a:cubicBezTo>
                  <a:cubicBezTo>
                    <a:pt x="14" y="56"/>
                    <a:pt x="11" y="63"/>
                    <a:pt x="11" y="72"/>
                  </a:cubicBezTo>
                  <a:cubicBezTo>
                    <a:pt x="11" y="80"/>
                    <a:pt x="14" y="87"/>
                    <a:pt x="20" y="92"/>
                  </a:cubicBezTo>
                  <a:cubicBezTo>
                    <a:pt x="25" y="98"/>
                    <a:pt x="32" y="101"/>
                    <a:pt x="41" y="101"/>
                  </a:cubicBezTo>
                  <a:cubicBezTo>
                    <a:pt x="49" y="101"/>
                    <a:pt x="56" y="98"/>
                    <a:pt x="61" y="92"/>
                  </a:cubicBezTo>
                  <a:cubicBezTo>
                    <a:pt x="67" y="87"/>
                    <a:pt x="70" y="80"/>
                    <a:pt x="70" y="72"/>
                  </a:cubicBezTo>
                  <a:cubicBezTo>
                    <a:pt x="70" y="63"/>
                    <a:pt x="67" y="56"/>
                    <a:pt x="61" y="51"/>
                  </a:cubicBezTo>
                  <a:close/>
                </a:path>
              </a:pathLst>
            </a:custGeom>
            <a:solidFill>
              <a:schemeClr val="bg2"/>
            </a:solidFill>
            <a:ln>
              <a:noFill/>
            </a:ln>
            <a:extLst/>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Freeform 148"/>
            <p:cNvSpPr>
              <a:spLocks noEditPoints="1"/>
            </p:cNvSpPr>
            <p:nvPr/>
          </p:nvSpPr>
          <p:spPr bwMode="auto">
            <a:xfrm>
              <a:off x="8088833" y="4114063"/>
              <a:ext cx="237999" cy="265241"/>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2"/>
            </a:solidFill>
            <a:ln>
              <a:noFill/>
            </a:ln>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0" name="Freeform 149"/>
            <p:cNvSpPr>
              <a:spLocks noEditPoints="1"/>
            </p:cNvSpPr>
            <p:nvPr/>
          </p:nvSpPr>
          <p:spPr bwMode="auto">
            <a:xfrm>
              <a:off x="3684009" y="3154356"/>
              <a:ext cx="299649" cy="299650"/>
            </a:xfrm>
            <a:custGeom>
              <a:avLst/>
              <a:gdLst>
                <a:gd name="T0" fmla="*/ 42 w 97"/>
                <a:gd name="T1" fmla="*/ 14 h 97"/>
                <a:gd name="T2" fmla="*/ 55 w 97"/>
                <a:gd name="T3" fmla="*/ 14 h 97"/>
                <a:gd name="T4" fmla="*/ 48 w 97"/>
                <a:gd name="T5" fmla="*/ 0 h 97"/>
                <a:gd name="T6" fmla="*/ 42 w 97"/>
                <a:gd name="T7" fmla="*/ 14 h 97"/>
                <a:gd name="T8" fmla="*/ 49 w 97"/>
                <a:gd name="T9" fmla="*/ 18 h 97"/>
                <a:gd name="T10" fmla="*/ 79 w 97"/>
                <a:gd name="T11" fmla="*/ 48 h 97"/>
                <a:gd name="T12" fmla="*/ 49 w 97"/>
                <a:gd name="T13" fmla="*/ 79 h 97"/>
                <a:gd name="T14" fmla="*/ 18 w 97"/>
                <a:gd name="T15" fmla="*/ 48 h 97"/>
                <a:gd name="T16" fmla="*/ 49 w 97"/>
                <a:gd name="T17" fmla="*/ 18 h 97"/>
                <a:gd name="T18" fmla="*/ 60 w 97"/>
                <a:gd name="T19" fmla="*/ 15 h 97"/>
                <a:gd name="T20" fmla="*/ 71 w 97"/>
                <a:gd name="T21" fmla="*/ 22 h 97"/>
                <a:gd name="T22" fmla="*/ 73 w 97"/>
                <a:gd name="T23" fmla="*/ 6 h 97"/>
                <a:gd name="T24" fmla="*/ 60 w 97"/>
                <a:gd name="T25" fmla="*/ 15 h 97"/>
                <a:gd name="T26" fmla="*/ 75 w 97"/>
                <a:gd name="T27" fmla="*/ 25 h 97"/>
                <a:gd name="T28" fmla="*/ 81 w 97"/>
                <a:gd name="T29" fmla="*/ 36 h 97"/>
                <a:gd name="T30" fmla="*/ 91 w 97"/>
                <a:gd name="T31" fmla="*/ 24 h 97"/>
                <a:gd name="T32" fmla="*/ 75 w 97"/>
                <a:gd name="T33" fmla="*/ 25 h 97"/>
                <a:gd name="T34" fmla="*/ 83 w 97"/>
                <a:gd name="T35" fmla="*/ 42 h 97"/>
                <a:gd name="T36" fmla="*/ 83 w 97"/>
                <a:gd name="T37" fmla="*/ 54 h 97"/>
                <a:gd name="T38" fmla="*/ 97 w 97"/>
                <a:gd name="T39" fmla="*/ 48 h 97"/>
                <a:gd name="T40" fmla="*/ 83 w 97"/>
                <a:gd name="T41" fmla="*/ 42 h 97"/>
                <a:gd name="T42" fmla="*/ 82 w 97"/>
                <a:gd name="T43" fmla="*/ 60 h 97"/>
                <a:gd name="T44" fmla="*/ 75 w 97"/>
                <a:gd name="T45" fmla="*/ 71 h 97"/>
                <a:gd name="T46" fmla="*/ 91 w 97"/>
                <a:gd name="T47" fmla="*/ 72 h 97"/>
                <a:gd name="T48" fmla="*/ 82 w 97"/>
                <a:gd name="T49" fmla="*/ 60 h 97"/>
                <a:gd name="T50" fmla="*/ 72 w 97"/>
                <a:gd name="T51" fmla="*/ 75 h 97"/>
                <a:gd name="T52" fmla="*/ 61 w 97"/>
                <a:gd name="T53" fmla="*/ 81 h 97"/>
                <a:gd name="T54" fmla="*/ 73 w 97"/>
                <a:gd name="T55" fmla="*/ 90 h 97"/>
                <a:gd name="T56" fmla="*/ 72 w 97"/>
                <a:gd name="T57" fmla="*/ 75 h 97"/>
                <a:gd name="T58" fmla="*/ 55 w 97"/>
                <a:gd name="T59" fmla="*/ 83 h 97"/>
                <a:gd name="T60" fmla="*/ 43 w 97"/>
                <a:gd name="T61" fmla="*/ 83 h 97"/>
                <a:gd name="T62" fmla="*/ 49 w 97"/>
                <a:gd name="T63" fmla="*/ 97 h 97"/>
                <a:gd name="T64" fmla="*/ 55 w 97"/>
                <a:gd name="T65" fmla="*/ 83 h 97"/>
                <a:gd name="T66" fmla="*/ 37 w 97"/>
                <a:gd name="T67" fmla="*/ 81 h 97"/>
                <a:gd name="T68" fmla="*/ 26 w 97"/>
                <a:gd name="T69" fmla="*/ 75 h 97"/>
                <a:gd name="T70" fmla="*/ 25 w 97"/>
                <a:gd name="T71" fmla="*/ 91 h 97"/>
                <a:gd name="T72" fmla="*/ 37 w 97"/>
                <a:gd name="T73" fmla="*/ 81 h 97"/>
                <a:gd name="T74" fmla="*/ 22 w 97"/>
                <a:gd name="T75" fmla="*/ 71 h 97"/>
                <a:gd name="T76" fmla="*/ 16 w 97"/>
                <a:gd name="T77" fmla="*/ 60 h 97"/>
                <a:gd name="T78" fmla="*/ 7 w 97"/>
                <a:gd name="T79" fmla="*/ 73 h 97"/>
                <a:gd name="T80" fmla="*/ 22 w 97"/>
                <a:gd name="T81" fmla="*/ 71 h 97"/>
                <a:gd name="T82" fmla="*/ 14 w 97"/>
                <a:gd name="T83" fmla="*/ 55 h 97"/>
                <a:gd name="T84" fmla="*/ 14 w 97"/>
                <a:gd name="T85" fmla="*/ 42 h 97"/>
                <a:gd name="T86" fmla="*/ 0 w 97"/>
                <a:gd name="T87" fmla="*/ 49 h 97"/>
                <a:gd name="T88" fmla="*/ 14 w 97"/>
                <a:gd name="T89" fmla="*/ 55 h 97"/>
                <a:gd name="T90" fmla="*/ 15 w 97"/>
                <a:gd name="T91" fmla="*/ 37 h 97"/>
                <a:gd name="T92" fmla="*/ 22 w 97"/>
                <a:gd name="T93" fmla="*/ 26 h 97"/>
                <a:gd name="T94" fmla="*/ 6 w 97"/>
                <a:gd name="T95" fmla="*/ 24 h 97"/>
                <a:gd name="T96" fmla="*/ 15 w 97"/>
                <a:gd name="T97" fmla="*/ 37 h 97"/>
                <a:gd name="T98" fmla="*/ 26 w 97"/>
                <a:gd name="T99" fmla="*/ 22 h 97"/>
                <a:gd name="T100" fmla="*/ 37 w 97"/>
                <a:gd name="T101" fmla="*/ 16 h 97"/>
                <a:gd name="T102" fmla="*/ 24 w 97"/>
                <a:gd name="T103" fmla="*/ 6 h 97"/>
                <a:gd name="T104" fmla="*/ 26 w 97"/>
                <a:gd name="T105" fmla="*/ 2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97">
                  <a:moveTo>
                    <a:pt x="42" y="14"/>
                  </a:moveTo>
                  <a:cubicBezTo>
                    <a:pt x="55" y="14"/>
                    <a:pt x="55" y="14"/>
                    <a:pt x="55" y="14"/>
                  </a:cubicBezTo>
                  <a:cubicBezTo>
                    <a:pt x="48" y="0"/>
                    <a:pt x="48" y="0"/>
                    <a:pt x="48" y="0"/>
                  </a:cubicBezTo>
                  <a:cubicBezTo>
                    <a:pt x="42" y="14"/>
                    <a:pt x="42" y="14"/>
                    <a:pt x="42" y="14"/>
                  </a:cubicBezTo>
                  <a:close/>
                  <a:moveTo>
                    <a:pt x="49" y="18"/>
                  </a:moveTo>
                  <a:cubicBezTo>
                    <a:pt x="65" y="18"/>
                    <a:pt x="79" y="31"/>
                    <a:pt x="79" y="48"/>
                  </a:cubicBezTo>
                  <a:cubicBezTo>
                    <a:pt x="79" y="65"/>
                    <a:pt x="65" y="79"/>
                    <a:pt x="49" y="79"/>
                  </a:cubicBezTo>
                  <a:cubicBezTo>
                    <a:pt x="32" y="79"/>
                    <a:pt x="18" y="65"/>
                    <a:pt x="18" y="48"/>
                  </a:cubicBezTo>
                  <a:cubicBezTo>
                    <a:pt x="18" y="31"/>
                    <a:pt x="32" y="18"/>
                    <a:pt x="49" y="18"/>
                  </a:cubicBezTo>
                  <a:close/>
                  <a:moveTo>
                    <a:pt x="60" y="15"/>
                  </a:moveTo>
                  <a:cubicBezTo>
                    <a:pt x="71" y="22"/>
                    <a:pt x="71" y="22"/>
                    <a:pt x="71" y="22"/>
                  </a:cubicBezTo>
                  <a:cubicBezTo>
                    <a:pt x="73" y="6"/>
                    <a:pt x="73" y="6"/>
                    <a:pt x="73" y="6"/>
                  </a:cubicBezTo>
                  <a:cubicBezTo>
                    <a:pt x="60" y="15"/>
                    <a:pt x="60" y="15"/>
                    <a:pt x="60" y="15"/>
                  </a:cubicBezTo>
                  <a:close/>
                  <a:moveTo>
                    <a:pt x="75" y="25"/>
                  </a:moveTo>
                  <a:cubicBezTo>
                    <a:pt x="81" y="36"/>
                    <a:pt x="81" y="36"/>
                    <a:pt x="81" y="36"/>
                  </a:cubicBezTo>
                  <a:cubicBezTo>
                    <a:pt x="91" y="24"/>
                    <a:pt x="91" y="24"/>
                    <a:pt x="91" y="24"/>
                  </a:cubicBezTo>
                  <a:cubicBezTo>
                    <a:pt x="75" y="25"/>
                    <a:pt x="75" y="25"/>
                    <a:pt x="75" y="25"/>
                  </a:cubicBezTo>
                  <a:close/>
                  <a:moveTo>
                    <a:pt x="83" y="42"/>
                  </a:moveTo>
                  <a:cubicBezTo>
                    <a:pt x="83" y="54"/>
                    <a:pt x="83" y="54"/>
                    <a:pt x="83" y="54"/>
                  </a:cubicBezTo>
                  <a:cubicBezTo>
                    <a:pt x="97" y="48"/>
                    <a:pt x="97" y="48"/>
                    <a:pt x="97" y="48"/>
                  </a:cubicBezTo>
                  <a:cubicBezTo>
                    <a:pt x="83" y="42"/>
                    <a:pt x="83" y="42"/>
                    <a:pt x="83" y="42"/>
                  </a:cubicBezTo>
                  <a:close/>
                  <a:moveTo>
                    <a:pt x="82" y="60"/>
                  </a:moveTo>
                  <a:cubicBezTo>
                    <a:pt x="75" y="71"/>
                    <a:pt x="75" y="71"/>
                    <a:pt x="75" y="71"/>
                  </a:cubicBezTo>
                  <a:cubicBezTo>
                    <a:pt x="91" y="72"/>
                    <a:pt x="91" y="72"/>
                    <a:pt x="91" y="72"/>
                  </a:cubicBezTo>
                  <a:cubicBezTo>
                    <a:pt x="82" y="60"/>
                    <a:pt x="82" y="60"/>
                    <a:pt x="82" y="60"/>
                  </a:cubicBezTo>
                  <a:close/>
                  <a:moveTo>
                    <a:pt x="72" y="75"/>
                  </a:moveTo>
                  <a:cubicBezTo>
                    <a:pt x="61" y="81"/>
                    <a:pt x="61" y="81"/>
                    <a:pt x="61" y="81"/>
                  </a:cubicBezTo>
                  <a:cubicBezTo>
                    <a:pt x="73" y="90"/>
                    <a:pt x="73" y="90"/>
                    <a:pt x="73" y="90"/>
                  </a:cubicBezTo>
                  <a:cubicBezTo>
                    <a:pt x="72" y="75"/>
                    <a:pt x="72" y="75"/>
                    <a:pt x="72" y="75"/>
                  </a:cubicBezTo>
                  <a:close/>
                  <a:moveTo>
                    <a:pt x="55" y="83"/>
                  </a:moveTo>
                  <a:cubicBezTo>
                    <a:pt x="43" y="83"/>
                    <a:pt x="43" y="83"/>
                    <a:pt x="43" y="83"/>
                  </a:cubicBezTo>
                  <a:cubicBezTo>
                    <a:pt x="49" y="97"/>
                    <a:pt x="49" y="97"/>
                    <a:pt x="49" y="97"/>
                  </a:cubicBezTo>
                  <a:cubicBezTo>
                    <a:pt x="55" y="83"/>
                    <a:pt x="55" y="83"/>
                    <a:pt x="55" y="83"/>
                  </a:cubicBezTo>
                  <a:close/>
                  <a:moveTo>
                    <a:pt x="37" y="81"/>
                  </a:moveTo>
                  <a:cubicBezTo>
                    <a:pt x="26" y="75"/>
                    <a:pt x="26" y="75"/>
                    <a:pt x="26" y="75"/>
                  </a:cubicBezTo>
                  <a:cubicBezTo>
                    <a:pt x="25" y="91"/>
                    <a:pt x="25" y="91"/>
                    <a:pt x="25" y="91"/>
                  </a:cubicBezTo>
                  <a:cubicBezTo>
                    <a:pt x="37" y="81"/>
                    <a:pt x="37" y="81"/>
                    <a:pt x="37" y="81"/>
                  </a:cubicBezTo>
                  <a:close/>
                  <a:moveTo>
                    <a:pt x="22" y="71"/>
                  </a:moveTo>
                  <a:cubicBezTo>
                    <a:pt x="16" y="60"/>
                    <a:pt x="16" y="60"/>
                    <a:pt x="16" y="60"/>
                  </a:cubicBezTo>
                  <a:cubicBezTo>
                    <a:pt x="7" y="73"/>
                    <a:pt x="7" y="73"/>
                    <a:pt x="7" y="73"/>
                  </a:cubicBezTo>
                  <a:cubicBezTo>
                    <a:pt x="22" y="71"/>
                    <a:pt x="22" y="71"/>
                    <a:pt x="22" y="71"/>
                  </a:cubicBezTo>
                  <a:close/>
                  <a:moveTo>
                    <a:pt x="14" y="55"/>
                  </a:moveTo>
                  <a:cubicBezTo>
                    <a:pt x="14" y="42"/>
                    <a:pt x="14" y="42"/>
                    <a:pt x="14" y="42"/>
                  </a:cubicBezTo>
                  <a:cubicBezTo>
                    <a:pt x="0" y="49"/>
                    <a:pt x="0" y="49"/>
                    <a:pt x="0" y="49"/>
                  </a:cubicBezTo>
                  <a:cubicBezTo>
                    <a:pt x="14" y="55"/>
                    <a:pt x="14" y="55"/>
                    <a:pt x="14" y="55"/>
                  </a:cubicBezTo>
                  <a:close/>
                  <a:moveTo>
                    <a:pt x="15" y="37"/>
                  </a:moveTo>
                  <a:cubicBezTo>
                    <a:pt x="22" y="26"/>
                    <a:pt x="22" y="26"/>
                    <a:pt x="22" y="26"/>
                  </a:cubicBezTo>
                  <a:cubicBezTo>
                    <a:pt x="6" y="24"/>
                    <a:pt x="6" y="24"/>
                    <a:pt x="6" y="24"/>
                  </a:cubicBezTo>
                  <a:cubicBezTo>
                    <a:pt x="15" y="37"/>
                    <a:pt x="15" y="37"/>
                    <a:pt x="15" y="37"/>
                  </a:cubicBezTo>
                  <a:close/>
                  <a:moveTo>
                    <a:pt x="26" y="22"/>
                  </a:moveTo>
                  <a:cubicBezTo>
                    <a:pt x="37" y="16"/>
                    <a:pt x="37" y="16"/>
                    <a:pt x="37" y="16"/>
                  </a:cubicBezTo>
                  <a:cubicBezTo>
                    <a:pt x="24" y="6"/>
                    <a:pt x="24" y="6"/>
                    <a:pt x="24" y="6"/>
                  </a:cubicBezTo>
                  <a:lnTo>
                    <a:pt x="26" y="22"/>
                  </a:lnTo>
                  <a:close/>
                </a:path>
              </a:pathLst>
            </a:custGeom>
            <a:solidFill>
              <a:schemeClr val="bg2"/>
            </a:solidFill>
            <a:ln>
              <a:noFill/>
            </a:ln>
            <a:extLst/>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1" name="Freeform 150"/>
            <p:cNvSpPr>
              <a:spLocks noEditPoints="1"/>
            </p:cNvSpPr>
            <p:nvPr/>
          </p:nvSpPr>
          <p:spPr bwMode="auto">
            <a:xfrm>
              <a:off x="5030106" y="1859022"/>
              <a:ext cx="245168" cy="299650"/>
            </a:xfrm>
            <a:custGeom>
              <a:avLst/>
              <a:gdLst>
                <a:gd name="T0" fmla="*/ 36 w 79"/>
                <a:gd name="T1" fmla="*/ 27 h 97"/>
                <a:gd name="T2" fmla="*/ 40 w 79"/>
                <a:gd name="T3" fmla="*/ 1 h 97"/>
                <a:gd name="T4" fmla="*/ 46 w 79"/>
                <a:gd name="T5" fmla="*/ 5 h 97"/>
                <a:gd name="T6" fmla="*/ 41 w 79"/>
                <a:gd name="T7" fmla="*/ 27 h 97"/>
                <a:gd name="T8" fmla="*/ 39 w 79"/>
                <a:gd name="T9" fmla="*/ 27 h 97"/>
                <a:gd name="T10" fmla="*/ 36 w 79"/>
                <a:gd name="T11" fmla="*/ 27 h 97"/>
                <a:gd name="T12" fmla="*/ 38 w 79"/>
                <a:gd name="T13" fmla="*/ 67 h 97"/>
                <a:gd name="T14" fmla="*/ 34 w 79"/>
                <a:gd name="T15" fmla="*/ 58 h 97"/>
                <a:gd name="T16" fmla="*/ 29 w 79"/>
                <a:gd name="T17" fmla="*/ 64 h 97"/>
                <a:gd name="T18" fmla="*/ 38 w 79"/>
                <a:gd name="T19" fmla="*/ 67 h 97"/>
                <a:gd name="T20" fmla="*/ 41 w 79"/>
                <a:gd name="T21" fmla="*/ 67 h 97"/>
                <a:gd name="T22" fmla="*/ 46 w 79"/>
                <a:gd name="T23" fmla="*/ 58 h 97"/>
                <a:gd name="T24" fmla="*/ 50 w 79"/>
                <a:gd name="T25" fmla="*/ 64 h 97"/>
                <a:gd name="T26" fmla="*/ 41 w 79"/>
                <a:gd name="T27" fmla="*/ 67 h 97"/>
                <a:gd name="T28" fmla="*/ 40 w 79"/>
                <a:gd name="T29" fmla="*/ 94 h 97"/>
                <a:gd name="T30" fmla="*/ 25 w 79"/>
                <a:gd name="T31" fmla="*/ 96 h 97"/>
                <a:gd name="T32" fmla="*/ 16 w 79"/>
                <a:gd name="T33" fmla="*/ 89 h 97"/>
                <a:gd name="T34" fmla="*/ 10 w 79"/>
                <a:gd name="T35" fmla="*/ 81 h 97"/>
                <a:gd name="T36" fmla="*/ 5 w 79"/>
                <a:gd name="T37" fmla="*/ 72 h 97"/>
                <a:gd name="T38" fmla="*/ 0 w 79"/>
                <a:gd name="T39" fmla="*/ 55 h 97"/>
                <a:gd name="T40" fmla="*/ 7 w 79"/>
                <a:gd name="T41" fmla="*/ 37 h 97"/>
                <a:gd name="T42" fmla="*/ 22 w 79"/>
                <a:gd name="T43" fmla="*/ 30 h 97"/>
                <a:gd name="T44" fmla="*/ 40 w 79"/>
                <a:gd name="T45" fmla="*/ 31 h 97"/>
                <a:gd name="T46" fmla="*/ 57 w 79"/>
                <a:gd name="T47" fmla="*/ 30 h 97"/>
                <a:gd name="T48" fmla="*/ 72 w 79"/>
                <a:gd name="T49" fmla="*/ 37 h 97"/>
                <a:gd name="T50" fmla="*/ 79 w 79"/>
                <a:gd name="T51" fmla="*/ 55 h 97"/>
                <a:gd name="T52" fmla="*/ 74 w 79"/>
                <a:gd name="T53" fmla="*/ 72 h 97"/>
                <a:gd name="T54" fmla="*/ 69 w 79"/>
                <a:gd name="T55" fmla="*/ 81 h 97"/>
                <a:gd name="T56" fmla="*/ 63 w 79"/>
                <a:gd name="T57" fmla="*/ 89 h 97"/>
                <a:gd name="T58" fmla="*/ 54 w 79"/>
                <a:gd name="T59" fmla="*/ 96 h 97"/>
                <a:gd name="T60" fmla="*/ 40 w 79"/>
                <a:gd name="T61" fmla="*/ 94 h 97"/>
                <a:gd name="T62" fmla="*/ 29 w 79"/>
                <a:gd name="T63" fmla="*/ 86 h 97"/>
                <a:gd name="T64" fmla="*/ 24 w 79"/>
                <a:gd name="T65" fmla="*/ 82 h 97"/>
                <a:gd name="T66" fmla="*/ 19 w 79"/>
                <a:gd name="T67" fmla="*/ 75 h 97"/>
                <a:gd name="T68" fmla="*/ 15 w 79"/>
                <a:gd name="T69" fmla="*/ 68 h 97"/>
                <a:gd name="T70" fmla="*/ 11 w 79"/>
                <a:gd name="T71" fmla="*/ 56 h 97"/>
                <a:gd name="T72" fmla="*/ 16 w 79"/>
                <a:gd name="T73" fmla="*/ 45 h 97"/>
                <a:gd name="T74" fmla="*/ 25 w 79"/>
                <a:gd name="T75" fmla="*/ 40 h 97"/>
                <a:gd name="T76" fmla="*/ 39 w 79"/>
                <a:gd name="T77" fmla="*/ 41 h 97"/>
                <a:gd name="T78" fmla="*/ 40 w 79"/>
                <a:gd name="T79" fmla="*/ 41 h 97"/>
                <a:gd name="T80" fmla="*/ 40 w 79"/>
                <a:gd name="T81" fmla="*/ 41 h 97"/>
                <a:gd name="T82" fmla="*/ 54 w 79"/>
                <a:gd name="T83" fmla="*/ 40 h 97"/>
                <a:gd name="T84" fmla="*/ 63 w 79"/>
                <a:gd name="T85" fmla="*/ 45 h 97"/>
                <a:gd name="T86" fmla="*/ 68 w 79"/>
                <a:gd name="T87" fmla="*/ 56 h 97"/>
                <a:gd name="T88" fmla="*/ 64 w 79"/>
                <a:gd name="T89" fmla="*/ 68 h 97"/>
                <a:gd name="T90" fmla="*/ 60 w 79"/>
                <a:gd name="T91" fmla="*/ 75 h 97"/>
                <a:gd name="T92" fmla="*/ 55 w 79"/>
                <a:gd name="T93" fmla="*/ 82 h 97"/>
                <a:gd name="T94" fmla="*/ 50 w 79"/>
                <a:gd name="T95" fmla="*/ 86 h 97"/>
                <a:gd name="T96" fmla="*/ 41 w 79"/>
                <a:gd name="T97" fmla="*/ 83 h 97"/>
                <a:gd name="T98" fmla="*/ 40 w 79"/>
                <a:gd name="T99" fmla="*/ 83 h 97"/>
                <a:gd name="T100" fmla="*/ 38 w 79"/>
                <a:gd name="T101" fmla="*/ 83 h 97"/>
                <a:gd name="T102" fmla="*/ 29 w 79"/>
                <a:gd name="T103" fmla="*/ 86 h 97"/>
                <a:gd name="T104" fmla="*/ 43 w 79"/>
                <a:gd name="T105" fmla="*/ 15 h 97"/>
                <a:gd name="T106" fmla="*/ 45 w 79"/>
                <a:gd name="T107" fmla="*/ 13 h 97"/>
                <a:gd name="T108" fmla="*/ 65 w 79"/>
                <a:gd name="T109" fmla="*/ 10 h 97"/>
                <a:gd name="T110" fmla="*/ 44 w 79"/>
                <a:gd name="T111" fmla="*/ 20 h 97"/>
                <a:gd name="T112" fmla="*/ 59 w 79"/>
                <a:gd name="T113" fmla="*/ 23 h 97"/>
                <a:gd name="T114" fmla="*/ 78 w 79"/>
                <a:gd name="T115" fmla="*/ 11 h 97"/>
                <a:gd name="T116" fmla="*/ 54 w 79"/>
                <a:gd name="T117" fmla="*/ 3 h 97"/>
                <a:gd name="T118" fmla="*/ 43 w 79"/>
                <a:gd name="T119" fmla="*/ 1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9" h="97">
                  <a:moveTo>
                    <a:pt x="36" y="27"/>
                  </a:moveTo>
                  <a:cubicBezTo>
                    <a:pt x="33" y="18"/>
                    <a:pt x="30" y="8"/>
                    <a:pt x="40" y="1"/>
                  </a:cubicBezTo>
                  <a:cubicBezTo>
                    <a:pt x="46" y="5"/>
                    <a:pt x="46" y="5"/>
                    <a:pt x="46" y="5"/>
                  </a:cubicBezTo>
                  <a:cubicBezTo>
                    <a:pt x="38" y="11"/>
                    <a:pt x="39" y="20"/>
                    <a:pt x="41" y="27"/>
                  </a:cubicBezTo>
                  <a:cubicBezTo>
                    <a:pt x="40" y="27"/>
                    <a:pt x="40" y="27"/>
                    <a:pt x="39" y="27"/>
                  </a:cubicBezTo>
                  <a:cubicBezTo>
                    <a:pt x="38" y="27"/>
                    <a:pt x="37" y="27"/>
                    <a:pt x="36" y="27"/>
                  </a:cubicBezTo>
                  <a:close/>
                  <a:moveTo>
                    <a:pt x="38" y="67"/>
                  </a:moveTo>
                  <a:cubicBezTo>
                    <a:pt x="38" y="67"/>
                    <a:pt x="38" y="59"/>
                    <a:pt x="34" y="58"/>
                  </a:cubicBezTo>
                  <a:cubicBezTo>
                    <a:pt x="30" y="58"/>
                    <a:pt x="28" y="62"/>
                    <a:pt x="29" y="64"/>
                  </a:cubicBezTo>
                  <a:cubicBezTo>
                    <a:pt x="30" y="66"/>
                    <a:pt x="38" y="67"/>
                    <a:pt x="38" y="67"/>
                  </a:cubicBezTo>
                  <a:close/>
                  <a:moveTo>
                    <a:pt x="41" y="67"/>
                  </a:moveTo>
                  <a:cubicBezTo>
                    <a:pt x="41" y="67"/>
                    <a:pt x="42" y="59"/>
                    <a:pt x="46" y="58"/>
                  </a:cubicBezTo>
                  <a:cubicBezTo>
                    <a:pt x="50" y="58"/>
                    <a:pt x="52" y="62"/>
                    <a:pt x="50" y="64"/>
                  </a:cubicBezTo>
                  <a:cubicBezTo>
                    <a:pt x="49" y="66"/>
                    <a:pt x="41" y="67"/>
                    <a:pt x="41" y="67"/>
                  </a:cubicBezTo>
                  <a:close/>
                  <a:moveTo>
                    <a:pt x="40" y="94"/>
                  </a:moveTo>
                  <a:cubicBezTo>
                    <a:pt x="33" y="97"/>
                    <a:pt x="29" y="97"/>
                    <a:pt x="25" y="96"/>
                  </a:cubicBezTo>
                  <a:cubicBezTo>
                    <a:pt x="21" y="95"/>
                    <a:pt x="19" y="93"/>
                    <a:pt x="16" y="89"/>
                  </a:cubicBezTo>
                  <a:cubicBezTo>
                    <a:pt x="14" y="86"/>
                    <a:pt x="12" y="83"/>
                    <a:pt x="10" y="81"/>
                  </a:cubicBezTo>
                  <a:cubicBezTo>
                    <a:pt x="8" y="78"/>
                    <a:pt x="7" y="75"/>
                    <a:pt x="5" y="72"/>
                  </a:cubicBezTo>
                  <a:cubicBezTo>
                    <a:pt x="3" y="67"/>
                    <a:pt x="0" y="61"/>
                    <a:pt x="0" y="55"/>
                  </a:cubicBezTo>
                  <a:cubicBezTo>
                    <a:pt x="0" y="48"/>
                    <a:pt x="1" y="42"/>
                    <a:pt x="7" y="37"/>
                  </a:cubicBezTo>
                  <a:cubicBezTo>
                    <a:pt x="11" y="33"/>
                    <a:pt x="16" y="31"/>
                    <a:pt x="22" y="30"/>
                  </a:cubicBezTo>
                  <a:cubicBezTo>
                    <a:pt x="27" y="29"/>
                    <a:pt x="33" y="29"/>
                    <a:pt x="40" y="31"/>
                  </a:cubicBezTo>
                  <a:cubicBezTo>
                    <a:pt x="46" y="29"/>
                    <a:pt x="52" y="29"/>
                    <a:pt x="57" y="30"/>
                  </a:cubicBezTo>
                  <a:cubicBezTo>
                    <a:pt x="63" y="31"/>
                    <a:pt x="68" y="33"/>
                    <a:pt x="72" y="37"/>
                  </a:cubicBezTo>
                  <a:cubicBezTo>
                    <a:pt x="78" y="42"/>
                    <a:pt x="79" y="48"/>
                    <a:pt x="79" y="55"/>
                  </a:cubicBezTo>
                  <a:cubicBezTo>
                    <a:pt x="79" y="61"/>
                    <a:pt x="76" y="67"/>
                    <a:pt x="74" y="72"/>
                  </a:cubicBezTo>
                  <a:cubicBezTo>
                    <a:pt x="72" y="75"/>
                    <a:pt x="71" y="78"/>
                    <a:pt x="69" y="81"/>
                  </a:cubicBezTo>
                  <a:cubicBezTo>
                    <a:pt x="67" y="83"/>
                    <a:pt x="65" y="86"/>
                    <a:pt x="63" y="89"/>
                  </a:cubicBezTo>
                  <a:cubicBezTo>
                    <a:pt x="60" y="93"/>
                    <a:pt x="58" y="95"/>
                    <a:pt x="54" y="96"/>
                  </a:cubicBezTo>
                  <a:cubicBezTo>
                    <a:pt x="50" y="97"/>
                    <a:pt x="46" y="97"/>
                    <a:pt x="40" y="94"/>
                  </a:cubicBezTo>
                  <a:close/>
                  <a:moveTo>
                    <a:pt x="29" y="86"/>
                  </a:moveTo>
                  <a:cubicBezTo>
                    <a:pt x="27" y="86"/>
                    <a:pt x="26" y="84"/>
                    <a:pt x="24" y="82"/>
                  </a:cubicBezTo>
                  <a:cubicBezTo>
                    <a:pt x="22" y="80"/>
                    <a:pt x="21" y="77"/>
                    <a:pt x="19" y="75"/>
                  </a:cubicBezTo>
                  <a:cubicBezTo>
                    <a:pt x="18" y="73"/>
                    <a:pt x="17" y="71"/>
                    <a:pt x="15" y="68"/>
                  </a:cubicBezTo>
                  <a:cubicBezTo>
                    <a:pt x="13" y="64"/>
                    <a:pt x="12" y="60"/>
                    <a:pt x="11" y="56"/>
                  </a:cubicBezTo>
                  <a:cubicBezTo>
                    <a:pt x="11" y="52"/>
                    <a:pt x="12" y="48"/>
                    <a:pt x="16" y="45"/>
                  </a:cubicBezTo>
                  <a:cubicBezTo>
                    <a:pt x="18" y="42"/>
                    <a:pt x="21" y="41"/>
                    <a:pt x="25" y="40"/>
                  </a:cubicBezTo>
                  <a:cubicBezTo>
                    <a:pt x="29" y="40"/>
                    <a:pt x="34" y="40"/>
                    <a:pt x="39" y="41"/>
                  </a:cubicBezTo>
                  <a:cubicBezTo>
                    <a:pt x="40" y="41"/>
                    <a:pt x="40" y="41"/>
                    <a:pt x="40" y="41"/>
                  </a:cubicBezTo>
                  <a:cubicBezTo>
                    <a:pt x="40" y="41"/>
                    <a:pt x="40" y="41"/>
                    <a:pt x="40" y="41"/>
                  </a:cubicBezTo>
                  <a:cubicBezTo>
                    <a:pt x="45" y="40"/>
                    <a:pt x="50" y="40"/>
                    <a:pt x="54" y="40"/>
                  </a:cubicBezTo>
                  <a:cubicBezTo>
                    <a:pt x="58" y="41"/>
                    <a:pt x="61" y="42"/>
                    <a:pt x="63" y="45"/>
                  </a:cubicBezTo>
                  <a:cubicBezTo>
                    <a:pt x="67" y="48"/>
                    <a:pt x="68" y="52"/>
                    <a:pt x="68" y="56"/>
                  </a:cubicBezTo>
                  <a:cubicBezTo>
                    <a:pt x="67" y="60"/>
                    <a:pt x="66" y="64"/>
                    <a:pt x="64" y="68"/>
                  </a:cubicBezTo>
                  <a:cubicBezTo>
                    <a:pt x="62" y="71"/>
                    <a:pt x="61" y="73"/>
                    <a:pt x="60" y="75"/>
                  </a:cubicBezTo>
                  <a:cubicBezTo>
                    <a:pt x="58" y="77"/>
                    <a:pt x="57" y="80"/>
                    <a:pt x="55" y="82"/>
                  </a:cubicBezTo>
                  <a:cubicBezTo>
                    <a:pt x="53" y="84"/>
                    <a:pt x="52" y="86"/>
                    <a:pt x="50" y="86"/>
                  </a:cubicBezTo>
                  <a:cubicBezTo>
                    <a:pt x="48" y="87"/>
                    <a:pt x="45" y="86"/>
                    <a:pt x="41" y="83"/>
                  </a:cubicBezTo>
                  <a:cubicBezTo>
                    <a:pt x="40" y="83"/>
                    <a:pt x="40" y="83"/>
                    <a:pt x="40" y="83"/>
                  </a:cubicBezTo>
                  <a:cubicBezTo>
                    <a:pt x="38" y="83"/>
                    <a:pt x="38" y="83"/>
                    <a:pt x="38" y="83"/>
                  </a:cubicBezTo>
                  <a:cubicBezTo>
                    <a:pt x="34" y="86"/>
                    <a:pt x="31" y="87"/>
                    <a:pt x="29" y="86"/>
                  </a:cubicBezTo>
                  <a:close/>
                  <a:moveTo>
                    <a:pt x="43" y="15"/>
                  </a:moveTo>
                  <a:cubicBezTo>
                    <a:pt x="44" y="14"/>
                    <a:pt x="44" y="14"/>
                    <a:pt x="45" y="13"/>
                  </a:cubicBezTo>
                  <a:cubicBezTo>
                    <a:pt x="52" y="11"/>
                    <a:pt x="65" y="10"/>
                    <a:pt x="65" y="10"/>
                  </a:cubicBezTo>
                  <a:cubicBezTo>
                    <a:pt x="58" y="12"/>
                    <a:pt x="49" y="15"/>
                    <a:pt x="44" y="20"/>
                  </a:cubicBezTo>
                  <a:cubicBezTo>
                    <a:pt x="47" y="22"/>
                    <a:pt x="51" y="25"/>
                    <a:pt x="59" y="23"/>
                  </a:cubicBezTo>
                  <a:cubicBezTo>
                    <a:pt x="68" y="22"/>
                    <a:pt x="78" y="11"/>
                    <a:pt x="78" y="11"/>
                  </a:cubicBezTo>
                  <a:cubicBezTo>
                    <a:pt x="78" y="11"/>
                    <a:pt x="62" y="0"/>
                    <a:pt x="54" y="3"/>
                  </a:cubicBezTo>
                  <a:cubicBezTo>
                    <a:pt x="48" y="5"/>
                    <a:pt x="44" y="11"/>
                    <a:pt x="43" y="15"/>
                  </a:cubicBezTo>
                  <a:close/>
                </a:path>
              </a:pathLst>
            </a:custGeom>
            <a:solidFill>
              <a:schemeClr val="bg2"/>
            </a:solidFill>
            <a:ln>
              <a:noFill/>
            </a:ln>
            <a:extLst/>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Freeform 151"/>
            <p:cNvSpPr>
              <a:spLocks noEditPoints="1"/>
            </p:cNvSpPr>
            <p:nvPr/>
          </p:nvSpPr>
          <p:spPr bwMode="auto">
            <a:xfrm>
              <a:off x="7453812" y="2537454"/>
              <a:ext cx="310531" cy="388598"/>
            </a:xfrm>
            <a:custGeom>
              <a:avLst/>
              <a:gdLst>
                <a:gd name="T0" fmla="*/ 49 w 83"/>
                <a:gd name="T1" fmla="*/ 71 h 104"/>
                <a:gd name="T2" fmla="*/ 43 w 83"/>
                <a:gd name="T3" fmla="*/ 71 h 104"/>
                <a:gd name="T4" fmla="*/ 60 w 83"/>
                <a:gd name="T5" fmla="*/ 99 h 104"/>
                <a:gd name="T6" fmla="*/ 69 w 83"/>
                <a:gd name="T7" fmla="*/ 104 h 104"/>
                <a:gd name="T8" fmla="*/ 77 w 83"/>
                <a:gd name="T9" fmla="*/ 69 h 104"/>
                <a:gd name="T10" fmla="*/ 78 w 83"/>
                <a:gd name="T11" fmla="*/ 27 h 104"/>
                <a:gd name="T12" fmla="*/ 52 w 83"/>
                <a:gd name="T13" fmla="*/ 35 h 104"/>
                <a:gd name="T14" fmla="*/ 32 w 83"/>
                <a:gd name="T15" fmla="*/ 38 h 104"/>
                <a:gd name="T16" fmla="*/ 24 w 83"/>
                <a:gd name="T17" fmla="*/ 37 h 104"/>
                <a:gd name="T18" fmla="*/ 8 w 83"/>
                <a:gd name="T19" fmla="*/ 54 h 104"/>
                <a:gd name="T20" fmla="*/ 12 w 83"/>
                <a:gd name="T21" fmla="*/ 90 h 104"/>
                <a:gd name="T22" fmla="*/ 20 w 83"/>
                <a:gd name="T23" fmla="*/ 104 h 104"/>
                <a:gd name="T24" fmla="*/ 41 w 83"/>
                <a:gd name="T25" fmla="*/ 104 h 104"/>
                <a:gd name="T26" fmla="*/ 42 w 83"/>
                <a:gd name="T27" fmla="*/ 0 h 104"/>
                <a:gd name="T28" fmla="*/ 59 w 83"/>
                <a:gd name="T29" fmla="*/ 17 h 104"/>
                <a:gd name="T30" fmla="*/ 42 w 83"/>
                <a:gd name="T31" fmla="*/ 35 h 104"/>
                <a:gd name="T32" fmla="*/ 25 w 83"/>
                <a:gd name="T33" fmla="*/ 17 h 104"/>
                <a:gd name="T34" fmla="*/ 42 w 83"/>
                <a:gd name="T35" fmla="*/ 0 h 104"/>
                <a:gd name="T36" fmla="*/ 52 w 83"/>
                <a:gd name="T37" fmla="*/ 17 h 104"/>
                <a:gd name="T38" fmla="*/ 42 w 83"/>
                <a:gd name="T39" fmla="*/ 27 h 104"/>
                <a:gd name="T40" fmla="*/ 32 w 83"/>
                <a:gd name="T41" fmla="*/ 17 h 104"/>
                <a:gd name="T42" fmla="*/ 42 w 83"/>
                <a:gd name="T43" fmla="*/ 8 h 104"/>
                <a:gd name="T44" fmla="*/ 41 w 83"/>
                <a:gd name="T45" fmla="*/ 57 h 104"/>
                <a:gd name="T46" fmla="*/ 41 w 83"/>
                <a:gd name="T47" fmla="*/ 85 h 104"/>
                <a:gd name="T48" fmla="*/ 41 w 83"/>
                <a:gd name="T49" fmla="*/ 57 h 104"/>
                <a:gd name="T50" fmla="*/ 21 w 83"/>
                <a:gd name="T51" fmla="*/ 54 h 104"/>
                <a:gd name="T52" fmla="*/ 29 w 83"/>
                <a:gd name="T53" fmla="*/ 48 h 104"/>
                <a:gd name="T54" fmla="*/ 33 w 83"/>
                <a:gd name="T55" fmla="*/ 53 h 104"/>
                <a:gd name="T56" fmla="*/ 27 w 83"/>
                <a:gd name="T57" fmla="*/ 54 h 104"/>
                <a:gd name="T58" fmla="*/ 25 w 83"/>
                <a:gd name="T59" fmla="*/ 57 h 104"/>
                <a:gd name="T60" fmla="*/ 62 w 83"/>
                <a:gd name="T61" fmla="*/ 57 h 104"/>
                <a:gd name="T62" fmla="*/ 58 w 83"/>
                <a:gd name="T63" fmla="*/ 55 h 104"/>
                <a:gd name="T64" fmla="*/ 54 w 83"/>
                <a:gd name="T65" fmla="*/ 53 h 104"/>
                <a:gd name="T66" fmla="*/ 49 w 83"/>
                <a:gd name="T67" fmla="*/ 49 h 104"/>
                <a:gd name="T68" fmla="*/ 59 w 83"/>
                <a:gd name="T69" fmla="*/ 50 h 104"/>
                <a:gd name="T70" fmla="*/ 62 w 83"/>
                <a:gd name="T71" fmla="*/ 57 h 104"/>
                <a:gd name="T72" fmla="*/ 39 w 83"/>
                <a:gd name="T73" fmla="*/ 71 h 104"/>
                <a:gd name="T74" fmla="*/ 33 w 83"/>
                <a:gd name="T75" fmla="*/ 7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 h="104">
                  <a:moveTo>
                    <a:pt x="46" y="66"/>
                  </a:moveTo>
                  <a:cubicBezTo>
                    <a:pt x="48" y="66"/>
                    <a:pt x="49" y="69"/>
                    <a:pt x="49" y="71"/>
                  </a:cubicBezTo>
                  <a:cubicBezTo>
                    <a:pt x="49" y="74"/>
                    <a:pt x="48" y="76"/>
                    <a:pt x="46" y="76"/>
                  </a:cubicBezTo>
                  <a:cubicBezTo>
                    <a:pt x="45" y="76"/>
                    <a:pt x="43" y="74"/>
                    <a:pt x="43" y="71"/>
                  </a:cubicBezTo>
                  <a:cubicBezTo>
                    <a:pt x="43" y="69"/>
                    <a:pt x="45" y="66"/>
                    <a:pt x="46" y="66"/>
                  </a:cubicBezTo>
                  <a:close/>
                  <a:moveTo>
                    <a:pt x="60" y="99"/>
                  </a:moveTo>
                  <a:cubicBezTo>
                    <a:pt x="62" y="104"/>
                    <a:pt x="62" y="104"/>
                    <a:pt x="62" y="104"/>
                  </a:cubicBezTo>
                  <a:cubicBezTo>
                    <a:pt x="69" y="104"/>
                    <a:pt x="69" y="104"/>
                    <a:pt x="69" y="104"/>
                  </a:cubicBezTo>
                  <a:cubicBezTo>
                    <a:pt x="69" y="91"/>
                    <a:pt x="69" y="91"/>
                    <a:pt x="69" y="91"/>
                  </a:cubicBezTo>
                  <a:cubicBezTo>
                    <a:pt x="74" y="85"/>
                    <a:pt x="77" y="77"/>
                    <a:pt x="77" y="69"/>
                  </a:cubicBezTo>
                  <a:cubicBezTo>
                    <a:pt x="77" y="64"/>
                    <a:pt x="76" y="59"/>
                    <a:pt x="74" y="54"/>
                  </a:cubicBezTo>
                  <a:cubicBezTo>
                    <a:pt x="80" y="48"/>
                    <a:pt x="83" y="37"/>
                    <a:pt x="78" y="27"/>
                  </a:cubicBezTo>
                  <a:cubicBezTo>
                    <a:pt x="70" y="28"/>
                    <a:pt x="63" y="32"/>
                    <a:pt x="58" y="37"/>
                  </a:cubicBezTo>
                  <a:cubicBezTo>
                    <a:pt x="57" y="36"/>
                    <a:pt x="54" y="36"/>
                    <a:pt x="52" y="35"/>
                  </a:cubicBezTo>
                  <a:cubicBezTo>
                    <a:pt x="51" y="38"/>
                    <a:pt x="51" y="38"/>
                    <a:pt x="51" y="38"/>
                  </a:cubicBezTo>
                  <a:cubicBezTo>
                    <a:pt x="44" y="37"/>
                    <a:pt x="40" y="37"/>
                    <a:pt x="32" y="38"/>
                  </a:cubicBezTo>
                  <a:cubicBezTo>
                    <a:pt x="31" y="35"/>
                    <a:pt x="31" y="35"/>
                    <a:pt x="31" y="35"/>
                  </a:cubicBezTo>
                  <a:cubicBezTo>
                    <a:pt x="29" y="35"/>
                    <a:pt x="26" y="36"/>
                    <a:pt x="24" y="37"/>
                  </a:cubicBezTo>
                  <a:cubicBezTo>
                    <a:pt x="20" y="32"/>
                    <a:pt x="12" y="28"/>
                    <a:pt x="5" y="27"/>
                  </a:cubicBezTo>
                  <a:cubicBezTo>
                    <a:pt x="0" y="37"/>
                    <a:pt x="3" y="48"/>
                    <a:pt x="8" y="54"/>
                  </a:cubicBezTo>
                  <a:cubicBezTo>
                    <a:pt x="6" y="59"/>
                    <a:pt x="5" y="63"/>
                    <a:pt x="5" y="69"/>
                  </a:cubicBezTo>
                  <a:cubicBezTo>
                    <a:pt x="5" y="77"/>
                    <a:pt x="8" y="84"/>
                    <a:pt x="12" y="90"/>
                  </a:cubicBezTo>
                  <a:cubicBezTo>
                    <a:pt x="13" y="104"/>
                    <a:pt x="13" y="104"/>
                    <a:pt x="13" y="104"/>
                  </a:cubicBezTo>
                  <a:cubicBezTo>
                    <a:pt x="20" y="104"/>
                    <a:pt x="20" y="104"/>
                    <a:pt x="20" y="104"/>
                  </a:cubicBezTo>
                  <a:cubicBezTo>
                    <a:pt x="22" y="99"/>
                    <a:pt x="22" y="99"/>
                    <a:pt x="22" y="99"/>
                  </a:cubicBezTo>
                  <a:cubicBezTo>
                    <a:pt x="27" y="102"/>
                    <a:pt x="34" y="104"/>
                    <a:pt x="41" y="104"/>
                  </a:cubicBezTo>
                  <a:cubicBezTo>
                    <a:pt x="48" y="104"/>
                    <a:pt x="55" y="102"/>
                    <a:pt x="60" y="99"/>
                  </a:cubicBezTo>
                  <a:close/>
                  <a:moveTo>
                    <a:pt x="42" y="0"/>
                  </a:moveTo>
                  <a:cubicBezTo>
                    <a:pt x="47" y="0"/>
                    <a:pt x="51" y="2"/>
                    <a:pt x="54" y="5"/>
                  </a:cubicBezTo>
                  <a:cubicBezTo>
                    <a:pt x="57" y="8"/>
                    <a:pt x="59" y="13"/>
                    <a:pt x="59" y="17"/>
                  </a:cubicBezTo>
                  <a:cubicBezTo>
                    <a:pt x="59" y="22"/>
                    <a:pt x="57" y="26"/>
                    <a:pt x="54" y="30"/>
                  </a:cubicBezTo>
                  <a:cubicBezTo>
                    <a:pt x="51" y="33"/>
                    <a:pt x="47" y="35"/>
                    <a:pt x="42" y="35"/>
                  </a:cubicBezTo>
                  <a:cubicBezTo>
                    <a:pt x="37" y="35"/>
                    <a:pt x="33" y="33"/>
                    <a:pt x="30" y="30"/>
                  </a:cubicBezTo>
                  <a:cubicBezTo>
                    <a:pt x="27" y="26"/>
                    <a:pt x="25" y="22"/>
                    <a:pt x="25" y="17"/>
                  </a:cubicBezTo>
                  <a:cubicBezTo>
                    <a:pt x="25" y="13"/>
                    <a:pt x="27" y="8"/>
                    <a:pt x="30" y="5"/>
                  </a:cubicBezTo>
                  <a:cubicBezTo>
                    <a:pt x="33" y="2"/>
                    <a:pt x="37" y="0"/>
                    <a:pt x="42" y="0"/>
                  </a:cubicBezTo>
                  <a:close/>
                  <a:moveTo>
                    <a:pt x="49" y="10"/>
                  </a:moveTo>
                  <a:cubicBezTo>
                    <a:pt x="51" y="12"/>
                    <a:pt x="52" y="15"/>
                    <a:pt x="52" y="17"/>
                  </a:cubicBezTo>
                  <a:cubicBezTo>
                    <a:pt x="52" y="20"/>
                    <a:pt x="51" y="23"/>
                    <a:pt x="49" y="24"/>
                  </a:cubicBezTo>
                  <a:cubicBezTo>
                    <a:pt x="47" y="26"/>
                    <a:pt x="45" y="27"/>
                    <a:pt x="42" y="27"/>
                  </a:cubicBezTo>
                  <a:cubicBezTo>
                    <a:pt x="39" y="27"/>
                    <a:pt x="37" y="26"/>
                    <a:pt x="35" y="24"/>
                  </a:cubicBezTo>
                  <a:cubicBezTo>
                    <a:pt x="33" y="23"/>
                    <a:pt x="32" y="20"/>
                    <a:pt x="32" y="17"/>
                  </a:cubicBezTo>
                  <a:cubicBezTo>
                    <a:pt x="32" y="15"/>
                    <a:pt x="33" y="12"/>
                    <a:pt x="35" y="10"/>
                  </a:cubicBezTo>
                  <a:cubicBezTo>
                    <a:pt x="37" y="9"/>
                    <a:pt x="39" y="8"/>
                    <a:pt x="42" y="8"/>
                  </a:cubicBezTo>
                  <a:cubicBezTo>
                    <a:pt x="45" y="8"/>
                    <a:pt x="47" y="9"/>
                    <a:pt x="49" y="10"/>
                  </a:cubicBezTo>
                  <a:close/>
                  <a:moveTo>
                    <a:pt x="41" y="57"/>
                  </a:moveTo>
                  <a:cubicBezTo>
                    <a:pt x="33" y="57"/>
                    <a:pt x="27" y="64"/>
                    <a:pt x="27" y="71"/>
                  </a:cubicBezTo>
                  <a:cubicBezTo>
                    <a:pt x="27" y="79"/>
                    <a:pt x="33" y="85"/>
                    <a:pt x="41" y="85"/>
                  </a:cubicBezTo>
                  <a:cubicBezTo>
                    <a:pt x="49" y="85"/>
                    <a:pt x="55" y="79"/>
                    <a:pt x="55" y="71"/>
                  </a:cubicBezTo>
                  <a:cubicBezTo>
                    <a:pt x="55" y="64"/>
                    <a:pt x="49" y="57"/>
                    <a:pt x="41" y="57"/>
                  </a:cubicBezTo>
                  <a:close/>
                  <a:moveTo>
                    <a:pt x="21" y="57"/>
                  </a:moveTo>
                  <a:cubicBezTo>
                    <a:pt x="21" y="56"/>
                    <a:pt x="21" y="55"/>
                    <a:pt x="21" y="54"/>
                  </a:cubicBezTo>
                  <a:cubicBezTo>
                    <a:pt x="22" y="52"/>
                    <a:pt x="23" y="51"/>
                    <a:pt x="24" y="50"/>
                  </a:cubicBezTo>
                  <a:cubicBezTo>
                    <a:pt x="26" y="49"/>
                    <a:pt x="27" y="49"/>
                    <a:pt x="29" y="48"/>
                  </a:cubicBezTo>
                  <a:cubicBezTo>
                    <a:pt x="31" y="48"/>
                    <a:pt x="32" y="49"/>
                    <a:pt x="34" y="49"/>
                  </a:cubicBezTo>
                  <a:cubicBezTo>
                    <a:pt x="33" y="53"/>
                    <a:pt x="33" y="53"/>
                    <a:pt x="33" y="53"/>
                  </a:cubicBezTo>
                  <a:cubicBezTo>
                    <a:pt x="31" y="53"/>
                    <a:pt x="30" y="53"/>
                    <a:pt x="29" y="53"/>
                  </a:cubicBezTo>
                  <a:cubicBezTo>
                    <a:pt x="28" y="53"/>
                    <a:pt x="27" y="53"/>
                    <a:pt x="27" y="54"/>
                  </a:cubicBezTo>
                  <a:cubicBezTo>
                    <a:pt x="26" y="54"/>
                    <a:pt x="26" y="54"/>
                    <a:pt x="25" y="55"/>
                  </a:cubicBezTo>
                  <a:cubicBezTo>
                    <a:pt x="25" y="56"/>
                    <a:pt x="25" y="56"/>
                    <a:pt x="25" y="57"/>
                  </a:cubicBezTo>
                  <a:cubicBezTo>
                    <a:pt x="21" y="57"/>
                    <a:pt x="21" y="57"/>
                    <a:pt x="21" y="57"/>
                  </a:cubicBezTo>
                  <a:close/>
                  <a:moveTo>
                    <a:pt x="62" y="57"/>
                  </a:moveTo>
                  <a:cubicBezTo>
                    <a:pt x="58" y="57"/>
                    <a:pt x="58" y="57"/>
                    <a:pt x="58" y="57"/>
                  </a:cubicBezTo>
                  <a:cubicBezTo>
                    <a:pt x="58" y="56"/>
                    <a:pt x="58" y="56"/>
                    <a:pt x="58" y="55"/>
                  </a:cubicBezTo>
                  <a:cubicBezTo>
                    <a:pt x="57" y="54"/>
                    <a:pt x="57" y="54"/>
                    <a:pt x="56" y="54"/>
                  </a:cubicBezTo>
                  <a:cubicBezTo>
                    <a:pt x="56" y="53"/>
                    <a:pt x="55" y="53"/>
                    <a:pt x="54" y="53"/>
                  </a:cubicBezTo>
                  <a:cubicBezTo>
                    <a:pt x="53" y="53"/>
                    <a:pt x="51" y="53"/>
                    <a:pt x="50" y="53"/>
                  </a:cubicBezTo>
                  <a:cubicBezTo>
                    <a:pt x="49" y="49"/>
                    <a:pt x="49" y="49"/>
                    <a:pt x="49" y="49"/>
                  </a:cubicBezTo>
                  <a:cubicBezTo>
                    <a:pt x="50" y="49"/>
                    <a:pt x="52" y="48"/>
                    <a:pt x="54" y="48"/>
                  </a:cubicBezTo>
                  <a:cubicBezTo>
                    <a:pt x="56" y="49"/>
                    <a:pt x="57" y="49"/>
                    <a:pt x="59" y="50"/>
                  </a:cubicBezTo>
                  <a:cubicBezTo>
                    <a:pt x="60" y="51"/>
                    <a:pt x="61" y="52"/>
                    <a:pt x="62" y="54"/>
                  </a:cubicBezTo>
                  <a:cubicBezTo>
                    <a:pt x="62" y="55"/>
                    <a:pt x="62" y="56"/>
                    <a:pt x="62" y="57"/>
                  </a:cubicBezTo>
                  <a:close/>
                  <a:moveTo>
                    <a:pt x="36" y="66"/>
                  </a:moveTo>
                  <a:cubicBezTo>
                    <a:pt x="37" y="66"/>
                    <a:pt x="39" y="69"/>
                    <a:pt x="39" y="71"/>
                  </a:cubicBezTo>
                  <a:cubicBezTo>
                    <a:pt x="39" y="74"/>
                    <a:pt x="37" y="76"/>
                    <a:pt x="36" y="76"/>
                  </a:cubicBezTo>
                  <a:cubicBezTo>
                    <a:pt x="34" y="76"/>
                    <a:pt x="33" y="74"/>
                    <a:pt x="33" y="71"/>
                  </a:cubicBezTo>
                  <a:cubicBezTo>
                    <a:pt x="33" y="69"/>
                    <a:pt x="34" y="66"/>
                    <a:pt x="36" y="66"/>
                  </a:cubicBezTo>
                  <a:close/>
                </a:path>
              </a:pathLst>
            </a:custGeom>
            <a:solidFill>
              <a:schemeClr val="bg2"/>
            </a:solidFill>
            <a:ln>
              <a:noFill/>
            </a:ln>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152"/>
            <p:cNvSpPr>
              <a:spLocks noEditPoints="1"/>
            </p:cNvSpPr>
            <p:nvPr/>
          </p:nvSpPr>
          <p:spPr bwMode="auto">
            <a:xfrm>
              <a:off x="5944618" y="1978825"/>
              <a:ext cx="343494" cy="329615"/>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2"/>
            </a:solidFill>
            <a:ln>
              <a:noFill/>
            </a:ln>
            <a:extLst/>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4" name="Freeform 153"/>
            <p:cNvSpPr>
              <a:spLocks noEditPoints="1"/>
            </p:cNvSpPr>
            <p:nvPr/>
          </p:nvSpPr>
          <p:spPr bwMode="auto">
            <a:xfrm>
              <a:off x="6875882" y="1890215"/>
              <a:ext cx="253770" cy="2480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Freeform 154"/>
            <p:cNvSpPr>
              <a:spLocks noEditPoints="1"/>
            </p:cNvSpPr>
            <p:nvPr/>
          </p:nvSpPr>
          <p:spPr bwMode="auto">
            <a:xfrm>
              <a:off x="8262006" y="3187331"/>
              <a:ext cx="237999" cy="288180"/>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155"/>
            <p:cNvSpPr>
              <a:spLocks noEditPoints="1"/>
            </p:cNvSpPr>
            <p:nvPr/>
          </p:nvSpPr>
          <p:spPr bwMode="auto">
            <a:xfrm>
              <a:off x="3855843" y="4017374"/>
              <a:ext cx="338245" cy="424345"/>
            </a:xfrm>
            <a:custGeom>
              <a:avLst/>
              <a:gdLst>
                <a:gd name="T0" fmla="*/ 228 w 228"/>
                <a:gd name="T1" fmla="*/ 76 h 286"/>
                <a:gd name="T2" fmla="*/ 186 w 228"/>
                <a:gd name="T3" fmla="*/ 103 h 286"/>
                <a:gd name="T4" fmla="*/ 0 w 228"/>
                <a:gd name="T5" fmla="*/ 76 h 286"/>
                <a:gd name="T6" fmla="*/ 65 w 228"/>
                <a:gd name="T7" fmla="*/ 278 h 286"/>
                <a:gd name="T8" fmla="*/ 72 w 228"/>
                <a:gd name="T9" fmla="*/ 282 h 286"/>
                <a:gd name="T10" fmla="*/ 153 w 228"/>
                <a:gd name="T11" fmla="*/ 282 h 286"/>
                <a:gd name="T12" fmla="*/ 160 w 228"/>
                <a:gd name="T13" fmla="*/ 278 h 286"/>
                <a:gd name="T14" fmla="*/ 212 w 228"/>
                <a:gd name="T15" fmla="*/ 147 h 286"/>
                <a:gd name="T16" fmla="*/ 165 w 228"/>
                <a:gd name="T17" fmla="*/ 169 h 286"/>
                <a:gd name="T18" fmla="*/ 176 w 228"/>
                <a:gd name="T19" fmla="*/ 174 h 286"/>
                <a:gd name="T20" fmla="*/ 180 w 228"/>
                <a:gd name="T21" fmla="*/ 191 h 286"/>
                <a:gd name="T22" fmla="*/ 176 w 228"/>
                <a:gd name="T23" fmla="*/ 201 h 286"/>
                <a:gd name="T24" fmla="*/ 148 w 228"/>
                <a:gd name="T25" fmla="*/ 206 h 286"/>
                <a:gd name="T26" fmla="*/ 137 w 228"/>
                <a:gd name="T27" fmla="*/ 201 h 286"/>
                <a:gd name="T28" fmla="*/ 133 w 228"/>
                <a:gd name="T29" fmla="*/ 184 h 286"/>
                <a:gd name="T30" fmla="*/ 137 w 228"/>
                <a:gd name="T31" fmla="*/ 174 h 286"/>
                <a:gd name="T32" fmla="*/ 165 w 228"/>
                <a:gd name="T33" fmla="*/ 178 h 286"/>
                <a:gd name="T34" fmla="*/ 172 w 228"/>
                <a:gd name="T35" fmla="*/ 184 h 286"/>
                <a:gd name="T36" fmla="*/ 170 w 228"/>
                <a:gd name="T37" fmla="*/ 195 h 286"/>
                <a:gd name="T38" fmla="*/ 165 w 228"/>
                <a:gd name="T39" fmla="*/ 197 h 286"/>
                <a:gd name="T40" fmla="*/ 143 w 228"/>
                <a:gd name="T41" fmla="*/ 195 h 286"/>
                <a:gd name="T42" fmla="*/ 141 w 228"/>
                <a:gd name="T43" fmla="*/ 191 h 286"/>
                <a:gd name="T44" fmla="*/ 143 w 228"/>
                <a:gd name="T45" fmla="*/ 180 h 286"/>
                <a:gd name="T46" fmla="*/ 148 w 228"/>
                <a:gd name="T47" fmla="*/ 178 h 286"/>
                <a:gd name="T48" fmla="*/ 60 w 228"/>
                <a:gd name="T49" fmla="*/ 170 h 286"/>
                <a:gd name="T50" fmla="*/ 96 w 228"/>
                <a:gd name="T51" fmla="*/ 183 h 286"/>
                <a:gd name="T52" fmla="*/ 82 w 228"/>
                <a:gd name="T53" fmla="*/ 205 h 286"/>
                <a:gd name="T54" fmla="*/ 46 w 228"/>
                <a:gd name="T55" fmla="*/ 192 h 286"/>
                <a:gd name="T56" fmla="*/ 60 w 228"/>
                <a:gd name="T57" fmla="*/ 170 h 286"/>
                <a:gd name="T58" fmla="*/ 39 w 228"/>
                <a:gd name="T59" fmla="*/ 139 h 286"/>
                <a:gd name="T60" fmla="*/ 120 w 228"/>
                <a:gd name="T61" fmla="*/ 157 h 286"/>
                <a:gd name="T62" fmla="*/ 114 w 228"/>
                <a:gd name="T63" fmla="*/ 158 h 286"/>
                <a:gd name="T64" fmla="*/ 139 w 228"/>
                <a:gd name="T65" fmla="*/ 158 h 286"/>
                <a:gd name="T66" fmla="*/ 186 w 228"/>
                <a:gd name="T67" fmla="*/ 140 h 286"/>
                <a:gd name="T68" fmla="*/ 139 w 228"/>
                <a:gd name="T69" fmla="*/ 158 h 286"/>
                <a:gd name="T70" fmla="*/ 145 w 228"/>
                <a:gd name="T71" fmla="*/ 257 h 286"/>
                <a:gd name="T72" fmla="*/ 119 w 228"/>
                <a:gd name="T73" fmla="*/ 258 h 286"/>
                <a:gd name="T74" fmla="*/ 97 w 228"/>
                <a:gd name="T75" fmla="*/ 258 h 286"/>
                <a:gd name="T76" fmla="*/ 80 w 228"/>
                <a:gd name="T77" fmla="*/ 256 h 286"/>
                <a:gd name="T78" fmla="*/ 97 w 228"/>
                <a:gd name="T79" fmla="*/ 217 h 286"/>
                <a:gd name="T80" fmla="*/ 100 w 228"/>
                <a:gd name="T81" fmla="*/ 215 h 286"/>
                <a:gd name="T82" fmla="*/ 119 w 228"/>
                <a:gd name="T83" fmla="*/ 199 h 286"/>
                <a:gd name="T84" fmla="*/ 129 w 228"/>
                <a:gd name="T85" fmla="*/ 217 h 286"/>
                <a:gd name="T86" fmla="*/ 169 w 228"/>
                <a:gd name="T87" fmla="*/ 217 h 286"/>
                <a:gd name="T88" fmla="*/ 187 w 228"/>
                <a:gd name="T89" fmla="*/ 166 h 286"/>
                <a:gd name="T90" fmla="*/ 134 w 228"/>
                <a:gd name="T91" fmla="*/ 209 h 286"/>
                <a:gd name="T92" fmla="*/ 124 w 228"/>
                <a:gd name="T93" fmla="*/ 191 h 286"/>
                <a:gd name="T94" fmla="*/ 107 w 228"/>
                <a:gd name="T95" fmla="*/ 191 h 286"/>
                <a:gd name="T96" fmla="*/ 103 w 228"/>
                <a:gd name="T97" fmla="*/ 193 h 286"/>
                <a:gd name="T98" fmla="*/ 41 w 228"/>
                <a:gd name="T99" fmla="*/ 209 h 286"/>
                <a:gd name="T100" fmla="*/ 114 w 228"/>
                <a:gd name="T101" fmla="*/ 16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8" h="286">
                  <a:moveTo>
                    <a:pt x="212" y="147"/>
                  </a:moveTo>
                  <a:cubicBezTo>
                    <a:pt x="228" y="76"/>
                    <a:pt x="228" y="76"/>
                    <a:pt x="228" y="76"/>
                  </a:cubicBezTo>
                  <a:cubicBezTo>
                    <a:pt x="221" y="77"/>
                    <a:pt x="213" y="78"/>
                    <a:pt x="206" y="77"/>
                  </a:cubicBezTo>
                  <a:cubicBezTo>
                    <a:pt x="186" y="103"/>
                    <a:pt x="186" y="103"/>
                    <a:pt x="186" y="103"/>
                  </a:cubicBezTo>
                  <a:cubicBezTo>
                    <a:pt x="184" y="74"/>
                    <a:pt x="184" y="74"/>
                    <a:pt x="184" y="74"/>
                  </a:cubicBezTo>
                  <a:cubicBezTo>
                    <a:pt x="123" y="57"/>
                    <a:pt x="64" y="0"/>
                    <a:pt x="0" y="76"/>
                  </a:cubicBezTo>
                  <a:cubicBezTo>
                    <a:pt x="5" y="102"/>
                    <a:pt x="19" y="187"/>
                    <a:pt x="27" y="211"/>
                  </a:cubicBezTo>
                  <a:cubicBezTo>
                    <a:pt x="35" y="238"/>
                    <a:pt x="48" y="260"/>
                    <a:pt x="65" y="278"/>
                  </a:cubicBezTo>
                  <a:cubicBezTo>
                    <a:pt x="68" y="281"/>
                    <a:pt x="68" y="281"/>
                    <a:pt x="68" y="281"/>
                  </a:cubicBezTo>
                  <a:cubicBezTo>
                    <a:pt x="72" y="282"/>
                    <a:pt x="72" y="282"/>
                    <a:pt x="72" y="282"/>
                  </a:cubicBezTo>
                  <a:cubicBezTo>
                    <a:pt x="80" y="283"/>
                    <a:pt x="87" y="284"/>
                    <a:pt x="95" y="284"/>
                  </a:cubicBezTo>
                  <a:cubicBezTo>
                    <a:pt x="114" y="286"/>
                    <a:pt x="132" y="285"/>
                    <a:pt x="153" y="282"/>
                  </a:cubicBezTo>
                  <a:cubicBezTo>
                    <a:pt x="158" y="281"/>
                    <a:pt x="158" y="281"/>
                    <a:pt x="158" y="281"/>
                  </a:cubicBezTo>
                  <a:cubicBezTo>
                    <a:pt x="160" y="278"/>
                    <a:pt x="160" y="278"/>
                    <a:pt x="160" y="278"/>
                  </a:cubicBezTo>
                  <a:cubicBezTo>
                    <a:pt x="177" y="261"/>
                    <a:pt x="190" y="238"/>
                    <a:pt x="199" y="211"/>
                  </a:cubicBezTo>
                  <a:cubicBezTo>
                    <a:pt x="206" y="192"/>
                    <a:pt x="210" y="170"/>
                    <a:pt x="212" y="147"/>
                  </a:cubicBezTo>
                  <a:close/>
                  <a:moveTo>
                    <a:pt x="148" y="169"/>
                  </a:moveTo>
                  <a:cubicBezTo>
                    <a:pt x="165" y="169"/>
                    <a:pt x="165" y="169"/>
                    <a:pt x="165" y="169"/>
                  </a:cubicBezTo>
                  <a:cubicBezTo>
                    <a:pt x="169" y="169"/>
                    <a:pt x="173" y="171"/>
                    <a:pt x="176" y="174"/>
                  </a:cubicBezTo>
                  <a:cubicBezTo>
                    <a:pt x="176" y="174"/>
                    <a:pt x="176" y="174"/>
                    <a:pt x="176" y="174"/>
                  </a:cubicBezTo>
                  <a:cubicBezTo>
                    <a:pt x="179" y="177"/>
                    <a:pt x="180" y="180"/>
                    <a:pt x="180" y="184"/>
                  </a:cubicBezTo>
                  <a:cubicBezTo>
                    <a:pt x="180" y="191"/>
                    <a:pt x="180" y="191"/>
                    <a:pt x="180" y="191"/>
                  </a:cubicBezTo>
                  <a:cubicBezTo>
                    <a:pt x="180" y="195"/>
                    <a:pt x="179" y="199"/>
                    <a:pt x="176" y="201"/>
                  </a:cubicBezTo>
                  <a:cubicBezTo>
                    <a:pt x="176" y="201"/>
                    <a:pt x="176" y="201"/>
                    <a:pt x="176" y="201"/>
                  </a:cubicBezTo>
                  <a:cubicBezTo>
                    <a:pt x="173" y="204"/>
                    <a:pt x="169" y="206"/>
                    <a:pt x="165" y="206"/>
                  </a:cubicBezTo>
                  <a:cubicBezTo>
                    <a:pt x="148" y="206"/>
                    <a:pt x="148" y="206"/>
                    <a:pt x="148" y="206"/>
                  </a:cubicBezTo>
                  <a:cubicBezTo>
                    <a:pt x="144" y="206"/>
                    <a:pt x="140" y="204"/>
                    <a:pt x="137" y="201"/>
                  </a:cubicBezTo>
                  <a:cubicBezTo>
                    <a:pt x="137" y="201"/>
                    <a:pt x="137" y="201"/>
                    <a:pt x="137" y="201"/>
                  </a:cubicBezTo>
                  <a:cubicBezTo>
                    <a:pt x="135" y="198"/>
                    <a:pt x="133" y="195"/>
                    <a:pt x="133" y="191"/>
                  </a:cubicBezTo>
                  <a:cubicBezTo>
                    <a:pt x="133" y="184"/>
                    <a:pt x="133" y="184"/>
                    <a:pt x="133" y="184"/>
                  </a:cubicBezTo>
                  <a:cubicBezTo>
                    <a:pt x="133" y="180"/>
                    <a:pt x="135" y="177"/>
                    <a:pt x="137" y="174"/>
                  </a:cubicBezTo>
                  <a:cubicBezTo>
                    <a:pt x="137" y="174"/>
                    <a:pt x="137" y="174"/>
                    <a:pt x="137" y="174"/>
                  </a:cubicBezTo>
                  <a:cubicBezTo>
                    <a:pt x="140" y="171"/>
                    <a:pt x="144" y="169"/>
                    <a:pt x="148" y="169"/>
                  </a:cubicBezTo>
                  <a:close/>
                  <a:moveTo>
                    <a:pt x="165" y="178"/>
                  </a:moveTo>
                  <a:cubicBezTo>
                    <a:pt x="167" y="178"/>
                    <a:pt x="169" y="179"/>
                    <a:pt x="170" y="180"/>
                  </a:cubicBezTo>
                  <a:cubicBezTo>
                    <a:pt x="171" y="181"/>
                    <a:pt x="172" y="183"/>
                    <a:pt x="172" y="184"/>
                  </a:cubicBezTo>
                  <a:cubicBezTo>
                    <a:pt x="172" y="191"/>
                    <a:pt x="172" y="191"/>
                    <a:pt x="172" y="191"/>
                  </a:cubicBezTo>
                  <a:cubicBezTo>
                    <a:pt x="172" y="192"/>
                    <a:pt x="171" y="194"/>
                    <a:pt x="170" y="195"/>
                  </a:cubicBezTo>
                  <a:cubicBezTo>
                    <a:pt x="170" y="195"/>
                    <a:pt x="170" y="195"/>
                    <a:pt x="170" y="195"/>
                  </a:cubicBezTo>
                  <a:cubicBezTo>
                    <a:pt x="169" y="196"/>
                    <a:pt x="167" y="197"/>
                    <a:pt x="165" y="197"/>
                  </a:cubicBezTo>
                  <a:cubicBezTo>
                    <a:pt x="148" y="197"/>
                    <a:pt x="148" y="197"/>
                    <a:pt x="148" y="197"/>
                  </a:cubicBezTo>
                  <a:cubicBezTo>
                    <a:pt x="146" y="197"/>
                    <a:pt x="144" y="196"/>
                    <a:pt x="143" y="195"/>
                  </a:cubicBezTo>
                  <a:cubicBezTo>
                    <a:pt x="143" y="195"/>
                    <a:pt x="143" y="195"/>
                    <a:pt x="143" y="195"/>
                  </a:cubicBezTo>
                  <a:cubicBezTo>
                    <a:pt x="142" y="194"/>
                    <a:pt x="141" y="192"/>
                    <a:pt x="141" y="191"/>
                  </a:cubicBezTo>
                  <a:cubicBezTo>
                    <a:pt x="141" y="184"/>
                    <a:pt x="141" y="184"/>
                    <a:pt x="141" y="184"/>
                  </a:cubicBezTo>
                  <a:cubicBezTo>
                    <a:pt x="141" y="183"/>
                    <a:pt x="142" y="181"/>
                    <a:pt x="143" y="180"/>
                  </a:cubicBezTo>
                  <a:cubicBezTo>
                    <a:pt x="143" y="180"/>
                    <a:pt x="143" y="180"/>
                    <a:pt x="143" y="180"/>
                  </a:cubicBezTo>
                  <a:cubicBezTo>
                    <a:pt x="144" y="179"/>
                    <a:pt x="146" y="178"/>
                    <a:pt x="148" y="178"/>
                  </a:cubicBezTo>
                  <a:cubicBezTo>
                    <a:pt x="165" y="178"/>
                    <a:pt x="165" y="178"/>
                    <a:pt x="165" y="178"/>
                  </a:cubicBezTo>
                  <a:close/>
                  <a:moveTo>
                    <a:pt x="60" y="170"/>
                  </a:moveTo>
                  <a:cubicBezTo>
                    <a:pt x="82" y="170"/>
                    <a:pt x="82" y="170"/>
                    <a:pt x="82" y="170"/>
                  </a:cubicBezTo>
                  <a:cubicBezTo>
                    <a:pt x="90" y="170"/>
                    <a:pt x="96" y="176"/>
                    <a:pt x="96" y="183"/>
                  </a:cubicBezTo>
                  <a:cubicBezTo>
                    <a:pt x="96" y="192"/>
                    <a:pt x="96" y="192"/>
                    <a:pt x="96" y="192"/>
                  </a:cubicBezTo>
                  <a:cubicBezTo>
                    <a:pt x="96" y="199"/>
                    <a:pt x="90" y="205"/>
                    <a:pt x="82" y="205"/>
                  </a:cubicBezTo>
                  <a:cubicBezTo>
                    <a:pt x="60" y="205"/>
                    <a:pt x="60" y="205"/>
                    <a:pt x="60" y="205"/>
                  </a:cubicBezTo>
                  <a:cubicBezTo>
                    <a:pt x="52" y="205"/>
                    <a:pt x="46" y="199"/>
                    <a:pt x="46" y="192"/>
                  </a:cubicBezTo>
                  <a:cubicBezTo>
                    <a:pt x="46" y="183"/>
                    <a:pt x="46" y="183"/>
                    <a:pt x="46" y="183"/>
                  </a:cubicBezTo>
                  <a:cubicBezTo>
                    <a:pt x="46" y="176"/>
                    <a:pt x="52" y="170"/>
                    <a:pt x="60" y="170"/>
                  </a:cubicBezTo>
                  <a:close/>
                  <a:moveTo>
                    <a:pt x="41" y="158"/>
                  </a:moveTo>
                  <a:cubicBezTo>
                    <a:pt x="40" y="151"/>
                    <a:pt x="40" y="145"/>
                    <a:pt x="39" y="139"/>
                  </a:cubicBezTo>
                  <a:cubicBezTo>
                    <a:pt x="69" y="154"/>
                    <a:pt x="105" y="151"/>
                    <a:pt x="133" y="143"/>
                  </a:cubicBezTo>
                  <a:cubicBezTo>
                    <a:pt x="129" y="148"/>
                    <a:pt x="125" y="153"/>
                    <a:pt x="120" y="157"/>
                  </a:cubicBezTo>
                  <a:cubicBezTo>
                    <a:pt x="121" y="158"/>
                    <a:pt x="121" y="158"/>
                    <a:pt x="121" y="158"/>
                  </a:cubicBezTo>
                  <a:cubicBezTo>
                    <a:pt x="114" y="158"/>
                    <a:pt x="114" y="158"/>
                    <a:pt x="114" y="158"/>
                  </a:cubicBezTo>
                  <a:cubicBezTo>
                    <a:pt x="41" y="158"/>
                    <a:pt x="41" y="158"/>
                    <a:pt x="41" y="158"/>
                  </a:cubicBezTo>
                  <a:close/>
                  <a:moveTo>
                    <a:pt x="139" y="158"/>
                  </a:moveTo>
                  <a:cubicBezTo>
                    <a:pt x="151" y="153"/>
                    <a:pt x="164" y="145"/>
                    <a:pt x="169" y="134"/>
                  </a:cubicBezTo>
                  <a:cubicBezTo>
                    <a:pt x="173" y="133"/>
                    <a:pt x="183" y="140"/>
                    <a:pt x="186" y="140"/>
                  </a:cubicBezTo>
                  <a:cubicBezTo>
                    <a:pt x="186" y="145"/>
                    <a:pt x="185" y="151"/>
                    <a:pt x="185" y="158"/>
                  </a:cubicBezTo>
                  <a:cubicBezTo>
                    <a:pt x="139" y="158"/>
                    <a:pt x="139" y="158"/>
                    <a:pt x="139" y="158"/>
                  </a:cubicBezTo>
                  <a:close/>
                  <a:moveTo>
                    <a:pt x="169" y="217"/>
                  </a:moveTo>
                  <a:cubicBezTo>
                    <a:pt x="163" y="232"/>
                    <a:pt x="155" y="246"/>
                    <a:pt x="145" y="257"/>
                  </a:cubicBezTo>
                  <a:cubicBezTo>
                    <a:pt x="136" y="258"/>
                    <a:pt x="128" y="258"/>
                    <a:pt x="119" y="258"/>
                  </a:cubicBezTo>
                  <a:cubicBezTo>
                    <a:pt x="119" y="258"/>
                    <a:pt x="119" y="258"/>
                    <a:pt x="119" y="258"/>
                  </a:cubicBezTo>
                  <a:cubicBezTo>
                    <a:pt x="115" y="258"/>
                    <a:pt x="111" y="258"/>
                    <a:pt x="107" y="258"/>
                  </a:cubicBezTo>
                  <a:cubicBezTo>
                    <a:pt x="104" y="258"/>
                    <a:pt x="100" y="258"/>
                    <a:pt x="97" y="258"/>
                  </a:cubicBezTo>
                  <a:cubicBezTo>
                    <a:pt x="95" y="258"/>
                    <a:pt x="95" y="258"/>
                    <a:pt x="95" y="258"/>
                  </a:cubicBezTo>
                  <a:cubicBezTo>
                    <a:pt x="90" y="257"/>
                    <a:pt x="85" y="257"/>
                    <a:pt x="80" y="256"/>
                  </a:cubicBezTo>
                  <a:cubicBezTo>
                    <a:pt x="70" y="245"/>
                    <a:pt x="63" y="232"/>
                    <a:pt x="57" y="217"/>
                  </a:cubicBezTo>
                  <a:cubicBezTo>
                    <a:pt x="97" y="217"/>
                    <a:pt x="97" y="217"/>
                    <a:pt x="97" y="217"/>
                  </a:cubicBezTo>
                  <a:cubicBezTo>
                    <a:pt x="99" y="217"/>
                    <a:pt x="99" y="217"/>
                    <a:pt x="99" y="217"/>
                  </a:cubicBezTo>
                  <a:cubicBezTo>
                    <a:pt x="100" y="215"/>
                    <a:pt x="100" y="215"/>
                    <a:pt x="100" y="215"/>
                  </a:cubicBezTo>
                  <a:cubicBezTo>
                    <a:pt x="109" y="199"/>
                    <a:pt x="109" y="199"/>
                    <a:pt x="109" y="199"/>
                  </a:cubicBezTo>
                  <a:cubicBezTo>
                    <a:pt x="119" y="199"/>
                    <a:pt x="119" y="199"/>
                    <a:pt x="119" y="199"/>
                  </a:cubicBezTo>
                  <a:cubicBezTo>
                    <a:pt x="128" y="215"/>
                    <a:pt x="128" y="215"/>
                    <a:pt x="128" y="215"/>
                  </a:cubicBezTo>
                  <a:cubicBezTo>
                    <a:pt x="129" y="217"/>
                    <a:pt x="129" y="217"/>
                    <a:pt x="129" y="217"/>
                  </a:cubicBezTo>
                  <a:cubicBezTo>
                    <a:pt x="132" y="217"/>
                    <a:pt x="132" y="217"/>
                    <a:pt x="132" y="217"/>
                  </a:cubicBezTo>
                  <a:cubicBezTo>
                    <a:pt x="169" y="217"/>
                    <a:pt x="169" y="217"/>
                    <a:pt x="169" y="217"/>
                  </a:cubicBezTo>
                  <a:close/>
                  <a:moveTo>
                    <a:pt x="114" y="166"/>
                  </a:moveTo>
                  <a:cubicBezTo>
                    <a:pt x="187" y="166"/>
                    <a:pt x="187" y="166"/>
                    <a:pt x="187" y="166"/>
                  </a:cubicBezTo>
                  <a:cubicBezTo>
                    <a:pt x="187" y="209"/>
                    <a:pt x="187" y="209"/>
                    <a:pt x="187" y="209"/>
                  </a:cubicBezTo>
                  <a:cubicBezTo>
                    <a:pt x="134" y="209"/>
                    <a:pt x="134" y="209"/>
                    <a:pt x="134" y="209"/>
                  </a:cubicBezTo>
                  <a:cubicBezTo>
                    <a:pt x="125" y="193"/>
                    <a:pt x="125" y="193"/>
                    <a:pt x="125" y="193"/>
                  </a:cubicBezTo>
                  <a:cubicBezTo>
                    <a:pt x="124" y="191"/>
                    <a:pt x="124" y="191"/>
                    <a:pt x="124" y="191"/>
                  </a:cubicBezTo>
                  <a:cubicBezTo>
                    <a:pt x="121" y="191"/>
                    <a:pt x="121" y="191"/>
                    <a:pt x="121" y="191"/>
                  </a:cubicBezTo>
                  <a:cubicBezTo>
                    <a:pt x="107" y="191"/>
                    <a:pt x="107" y="191"/>
                    <a:pt x="107" y="191"/>
                  </a:cubicBezTo>
                  <a:cubicBezTo>
                    <a:pt x="105" y="191"/>
                    <a:pt x="105" y="191"/>
                    <a:pt x="105" y="191"/>
                  </a:cubicBezTo>
                  <a:cubicBezTo>
                    <a:pt x="103" y="193"/>
                    <a:pt x="103" y="193"/>
                    <a:pt x="103" y="193"/>
                  </a:cubicBezTo>
                  <a:cubicBezTo>
                    <a:pt x="94" y="209"/>
                    <a:pt x="94" y="209"/>
                    <a:pt x="94" y="209"/>
                  </a:cubicBezTo>
                  <a:cubicBezTo>
                    <a:pt x="41" y="209"/>
                    <a:pt x="41" y="209"/>
                    <a:pt x="41" y="209"/>
                  </a:cubicBezTo>
                  <a:cubicBezTo>
                    <a:pt x="41" y="166"/>
                    <a:pt x="41" y="166"/>
                    <a:pt x="41" y="166"/>
                  </a:cubicBezTo>
                  <a:lnTo>
                    <a:pt x="114" y="166"/>
                  </a:lnTo>
                  <a:close/>
                </a:path>
              </a:pathLst>
            </a:custGeom>
            <a:solidFill>
              <a:schemeClr val="bg2"/>
            </a:solidFill>
            <a:ln>
              <a:noFill/>
            </a:ln>
            <a:extLst/>
          </p:spPr>
          <p:txBody>
            <a:bodyPr vert="horz" wrap="square" lIns="96413" tIns="48208" rIns="96413" bIns="4820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8" name="Rectangle 157"/>
          <p:cNvSpPr/>
          <p:nvPr/>
        </p:nvSpPr>
        <p:spPr>
          <a:xfrm>
            <a:off x="5135718" y="2856971"/>
            <a:ext cx="3034715" cy="245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Rectangle 158"/>
          <p:cNvSpPr/>
          <p:nvPr/>
        </p:nvSpPr>
        <p:spPr>
          <a:xfrm>
            <a:off x="5135718" y="2856971"/>
            <a:ext cx="1517358" cy="245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Content Placeholder 2"/>
          <p:cNvSpPr txBox="1">
            <a:spLocks/>
          </p:cNvSpPr>
          <p:nvPr/>
        </p:nvSpPr>
        <p:spPr>
          <a:xfrm>
            <a:off x="5238344" y="2871502"/>
            <a:ext cx="537609" cy="313878"/>
          </a:xfrm>
          <a:prstGeom prst="rect">
            <a:avLst/>
          </a:prstGeom>
          <a:noFill/>
        </p:spPr>
        <p:txBody>
          <a:bodyPr vert="horz" wrap="square" lIns="91425" tIns="45712" rIns="91425" bIns="4571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61" name="Rectangle 160"/>
          <p:cNvSpPr/>
          <p:nvPr/>
        </p:nvSpPr>
        <p:spPr>
          <a:xfrm>
            <a:off x="5135718" y="3966994"/>
            <a:ext cx="3034715" cy="245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Rectangle 161"/>
          <p:cNvSpPr/>
          <p:nvPr/>
        </p:nvSpPr>
        <p:spPr>
          <a:xfrm>
            <a:off x="5135718" y="3966994"/>
            <a:ext cx="1249587" cy="245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Content Placeholder 2"/>
          <p:cNvSpPr txBox="1">
            <a:spLocks/>
          </p:cNvSpPr>
          <p:nvPr/>
        </p:nvSpPr>
        <p:spPr>
          <a:xfrm>
            <a:off x="5238344" y="3982534"/>
            <a:ext cx="537609" cy="313878"/>
          </a:xfrm>
          <a:prstGeom prst="rect">
            <a:avLst/>
          </a:prstGeom>
          <a:noFill/>
        </p:spPr>
        <p:txBody>
          <a:bodyPr vert="horz" wrap="square" lIns="91425" tIns="45712" rIns="91425" bIns="4571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64" name="Rectangle 163"/>
          <p:cNvSpPr/>
          <p:nvPr/>
        </p:nvSpPr>
        <p:spPr>
          <a:xfrm>
            <a:off x="5135718" y="3594797"/>
            <a:ext cx="3034715" cy="245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Rectangle 164"/>
          <p:cNvSpPr/>
          <p:nvPr/>
        </p:nvSpPr>
        <p:spPr>
          <a:xfrm>
            <a:off x="5135720" y="3594797"/>
            <a:ext cx="2261160" cy="245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Content Placeholder 2"/>
          <p:cNvSpPr txBox="1">
            <a:spLocks/>
          </p:cNvSpPr>
          <p:nvPr/>
        </p:nvSpPr>
        <p:spPr>
          <a:xfrm>
            <a:off x="5238344" y="3609329"/>
            <a:ext cx="537609" cy="313878"/>
          </a:xfrm>
          <a:prstGeom prst="rect">
            <a:avLst/>
          </a:prstGeom>
          <a:noFill/>
        </p:spPr>
        <p:txBody>
          <a:bodyPr vert="horz" wrap="square" lIns="91425" tIns="45712" rIns="91425" bIns="4571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75%</a:t>
            </a:r>
          </a:p>
        </p:txBody>
      </p:sp>
      <p:sp>
        <p:nvSpPr>
          <p:cNvPr id="167" name="Rectangle 166"/>
          <p:cNvSpPr/>
          <p:nvPr/>
        </p:nvSpPr>
        <p:spPr>
          <a:xfrm>
            <a:off x="5135718" y="3222966"/>
            <a:ext cx="3034715" cy="245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Rectangle 167"/>
          <p:cNvSpPr/>
          <p:nvPr/>
        </p:nvSpPr>
        <p:spPr>
          <a:xfrm>
            <a:off x="5135720" y="3222966"/>
            <a:ext cx="1785127" cy="245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Content Placeholder 2"/>
          <p:cNvSpPr txBox="1">
            <a:spLocks/>
          </p:cNvSpPr>
          <p:nvPr/>
        </p:nvSpPr>
        <p:spPr>
          <a:xfrm>
            <a:off x="5238344" y="3237497"/>
            <a:ext cx="537609" cy="313878"/>
          </a:xfrm>
          <a:prstGeom prst="rect">
            <a:avLst/>
          </a:prstGeom>
          <a:noFill/>
        </p:spPr>
        <p:txBody>
          <a:bodyPr vert="horz" wrap="square" lIns="91425" tIns="45712" rIns="91425" bIns="4571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62%</a:t>
            </a:r>
          </a:p>
        </p:txBody>
      </p:sp>
      <p:grpSp>
        <p:nvGrpSpPr>
          <p:cNvPr id="3" name="Group 169"/>
          <p:cNvGrpSpPr/>
          <p:nvPr/>
        </p:nvGrpSpPr>
        <p:grpSpPr>
          <a:xfrm>
            <a:off x="4760874" y="3210889"/>
            <a:ext cx="248692" cy="249165"/>
            <a:chOff x="7275629" y="3973834"/>
            <a:chExt cx="464344" cy="465138"/>
          </a:xfrm>
          <a:solidFill>
            <a:schemeClr val="tx2">
              <a:lumMod val="60000"/>
              <a:lumOff val="40000"/>
            </a:schemeClr>
          </a:solidFill>
        </p:grpSpPr>
        <p:sp>
          <p:nvSpPr>
            <p:cNvPr id="171"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6"/>
          <p:cNvGrpSpPr/>
          <p:nvPr/>
        </p:nvGrpSpPr>
        <p:grpSpPr>
          <a:xfrm>
            <a:off x="4782508" y="3973500"/>
            <a:ext cx="211328" cy="241506"/>
            <a:chOff x="9162373" y="3045147"/>
            <a:chExt cx="406400" cy="464344"/>
          </a:xfrm>
          <a:solidFill>
            <a:schemeClr val="tx2">
              <a:lumMod val="60000"/>
              <a:lumOff val="40000"/>
            </a:schemeClr>
          </a:solidFill>
        </p:grpSpPr>
        <p:sp>
          <p:nvSpPr>
            <p:cNvPr id="178" name="AutoShape 48"/>
            <p:cNvSpPr>
              <a:spLocks/>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AutoShape 49"/>
            <p:cNvSpPr>
              <a:spLocks/>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0" name="AutoShape 50"/>
            <p:cNvSpPr>
              <a:spLocks/>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1" name="AutoShape 51"/>
            <p:cNvSpPr>
              <a:spLocks/>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81"/>
          <p:cNvGrpSpPr/>
          <p:nvPr/>
        </p:nvGrpSpPr>
        <p:grpSpPr>
          <a:xfrm>
            <a:off x="4805889" y="2853079"/>
            <a:ext cx="170895" cy="249165"/>
            <a:chOff x="3582988" y="3510757"/>
            <a:chExt cx="319088" cy="465138"/>
          </a:xfrm>
          <a:solidFill>
            <a:schemeClr val="tx2">
              <a:lumMod val="60000"/>
              <a:lumOff val="40000"/>
            </a:schemeClr>
          </a:solidFill>
        </p:grpSpPr>
        <p:sp>
          <p:nvSpPr>
            <p:cNvPr id="183"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84"/>
          <p:cNvGrpSpPr/>
          <p:nvPr/>
        </p:nvGrpSpPr>
        <p:grpSpPr>
          <a:xfrm>
            <a:off x="4792243" y="3592193"/>
            <a:ext cx="186624" cy="249165"/>
            <a:chOff x="2639219" y="3510757"/>
            <a:chExt cx="348456" cy="465138"/>
          </a:xfrm>
          <a:solidFill>
            <a:schemeClr val="tx2">
              <a:lumMod val="60000"/>
              <a:lumOff val="40000"/>
            </a:schemeClr>
          </a:solidFill>
        </p:grpSpPr>
        <p:sp>
          <p:nvSpPr>
            <p:cNvPr id="186"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8" name="TextBox 187"/>
          <p:cNvSpPr txBox="1"/>
          <p:nvPr/>
        </p:nvSpPr>
        <p:spPr>
          <a:xfrm>
            <a:off x="4731685" y="1782232"/>
            <a:ext cx="1054259" cy="253858"/>
          </a:xfrm>
          <a:prstGeom prst="rect">
            <a:avLst/>
          </a:prstGeom>
          <a:noFill/>
        </p:spPr>
        <p:txBody>
          <a:bodyPr wrap="square" lIns="68556" tIns="34277" rIns="68556" bIns="34277"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Rectangle 191"/>
          <p:cNvSpPr/>
          <p:nvPr/>
        </p:nvSpPr>
        <p:spPr>
          <a:xfrm>
            <a:off x="5135718" y="4322859"/>
            <a:ext cx="3034715" cy="24593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Rectangle 192"/>
          <p:cNvSpPr/>
          <p:nvPr/>
        </p:nvSpPr>
        <p:spPr>
          <a:xfrm>
            <a:off x="5135718" y="4322859"/>
            <a:ext cx="2817703" cy="2459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Content Placeholder 2"/>
          <p:cNvSpPr txBox="1">
            <a:spLocks/>
          </p:cNvSpPr>
          <p:nvPr/>
        </p:nvSpPr>
        <p:spPr>
          <a:xfrm>
            <a:off x="5238344" y="4337388"/>
            <a:ext cx="537609" cy="295415"/>
          </a:xfrm>
          <a:prstGeom prst="rect">
            <a:avLst/>
          </a:prstGeom>
          <a:noFill/>
        </p:spPr>
        <p:txBody>
          <a:bodyPr vert="horz" wrap="square" lIns="91425" tIns="45712" rIns="91425" bIns="4571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buNone/>
            </a:pPr>
            <a:r>
              <a:rPr lang="en-US" sz="11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31" name="Group 194"/>
          <p:cNvGrpSpPr/>
          <p:nvPr/>
        </p:nvGrpSpPr>
        <p:grpSpPr>
          <a:xfrm>
            <a:off x="4786768" y="4333703"/>
            <a:ext cx="222796" cy="237884"/>
            <a:chOff x="9159875" y="1647825"/>
            <a:chExt cx="434975" cy="464344"/>
          </a:xfrm>
          <a:solidFill>
            <a:schemeClr val="tx2">
              <a:lumMod val="60000"/>
              <a:lumOff val="40000"/>
            </a:schemeClr>
          </a:solidFill>
        </p:grpSpPr>
        <p:sp>
          <p:nvSpPr>
            <p:cNvPr id="196"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87" tIns="20087" rIns="20087" bIns="20087" anchor="ctr"/>
            <a:lstStyle/>
            <a:p>
              <a:pPr algn="just" defTabSz="171401" hangingPunct="0">
                <a:lnSpc>
                  <a:spcPct val="120000"/>
                </a:lnSpc>
              </a:pPr>
              <a:endParaRPr lang="en-US" sz="7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9" name="TextBox 198"/>
          <p:cNvSpPr txBox="1"/>
          <p:nvPr/>
        </p:nvSpPr>
        <p:spPr>
          <a:xfrm>
            <a:off x="4755414" y="1974263"/>
            <a:ext cx="3521234" cy="290785"/>
          </a:xfrm>
          <a:prstGeom prst="rect">
            <a:avLst/>
          </a:prstGeom>
          <a:noFill/>
        </p:spPr>
        <p:txBody>
          <a:bodyPr wrap="square" lIns="68556" tIns="34277" rIns="68556" bIns="34277" rtlCol="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Tree>
    <p:extLst>
      <p:ext uri="{BB962C8B-B14F-4D97-AF65-F5344CB8AC3E}">
        <p14:creationId xmlns:p14="http://schemas.microsoft.com/office/powerpoint/2010/main" val="2618655604"/>
      </p:ext>
    </p:extLst>
  </p:cSld>
  <p:clrMapOvr>
    <a:masterClrMapping/>
  </p:clrMapOvr>
  <p:transition spd="med" advClick="0" advTm="9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88"/>
                                        </p:tgtEl>
                                        <p:attrNameLst>
                                          <p:attrName>style.visibility</p:attrName>
                                        </p:attrNameLst>
                                      </p:cBhvr>
                                      <p:to>
                                        <p:strVal val="visible"/>
                                      </p:to>
                                    </p:set>
                                    <p:animEffect transition="in" filter="fade">
                                      <p:cBhvr>
                                        <p:cTn id="13" dur="500"/>
                                        <p:tgtEl>
                                          <p:spTgt spid="18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99"/>
                                        </p:tgtEl>
                                        <p:attrNameLst>
                                          <p:attrName>style.visibility</p:attrName>
                                        </p:attrNameLst>
                                      </p:cBhvr>
                                      <p:to>
                                        <p:strVal val="visible"/>
                                      </p:to>
                                    </p:set>
                                    <p:animEffect transition="in" filter="fade">
                                      <p:cBhvr>
                                        <p:cTn id="17" dur="500"/>
                                        <p:tgtEl>
                                          <p:spTgt spid="199"/>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8"/>
                                        </p:tgtEl>
                                        <p:attrNameLst>
                                          <p:attrName>style.visibility</p:attrName>
                                        </p:attrNameLst>
                                      </p:cBhvr>
                                      <p:to>
                                        <p:strVal val="visible"/>
                                      </p:to>
                                    </p:set>
                                    <p:animEffect transition="in" filter="wipe(left)">
                                      <p:cBhvr>
                                        <p:cTn id="27" dur="500"/>
                                        <p:tgtEl>
                                          <p:spTgt spid="15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wipe(left)">
                                      <p:cBhvr>
                                        <p:cTn id="31" dur="500"/>
                                        <p:tgtEl>
                                          <p:spTgt spid="159"/>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160"/>
                                        </p:tgtEl>
                                        <p:attrNameLst>
                                          <p:attrName>style.visibility</p:attrName>
                                        </p:attrNameLst>
                                      </p:cBhvr>
                                      <p:to>
                                        <p:strVal val="visible"/>
                                      </p:to>
                                    </p:set>
                                    <p:anim calcmode="lin" valueType="num">
                                      <p:cBhvr>
                                        <p:cTn id="35" dur="500" fill="hold"/>
                                        <p:tgtEl>
                                          <p:spTgt spid="160"/>
                                        </p:tgtEl>
                                        <p:attrNameLst>
                                          <p:attrName>ppt_w</p:attrName>
                                        </p:attrNameLst>
                                      </p:cBhvr>
                                      <p:tavLst>
                                        <p:tav tm="0">
                                          <p:val>
                                            <p:fltVal val="0"/>
                                          </p:val>
                                        </p:tav>
                                        <p:tav tm="100000">
                                          <p:val>
                                            <p:strVal val="#ppt_w"/>
                                          </p:val>
                                        </p:tav>
                                      </p:tavLst>
                                    </p:anim>
                                    <p:anim calcmode="lin" valueType="num">
                                      <p:cBhvr>
                                        <p:cTn id="36" dur="500" fill="hold"/>
                                        <p:tgtEl>
                                          <p:spTgt spid="160"/>
                                        </p:tgtEl>
                                        <p:attrNameLst>
                                          <p:attrName>ppt_h</p:attrName>
                                        </p:attrNameLst>
                                      </p:cBhvr>
                                      <p:tavLst>
                                        <p:tav tm="0">
                                          <p:val>
                                            <p:fltVal val="0"/>
                                          </p:val>
                                        </p:tav>
                                        <p:tav tm="100000">
                                          <p:val>
                                            <p:strVal val="#ppt_h"/>
                                          </p:val>
                                        </p:tav>
                                      </p:tavLst>
                                    </p:anim>
                                    <p:animEffect transition="in" filter="fade">
                                      <p:cBhvr>
                                        <p:cTn id="37" dur="500"/>
                                        <p:tgtEl>
                                          <p:spTgt spid="160"/>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500" fill="hold"/>
                                        <p:tgtEl>
                                          <p:spTgt spid="3"/>
                                        </p:tgtEl>
                                        <p:attrNameLst>
                                          <p:attrName>ppt_w</p:attrName>
                                        </p:attrNameLst>
                                      </p:cBhvr>
                                      <p:tavLst>
                                        <p:tav tm="0">
                                          <p:val>
                                            <p:fltVal val="0"/>
                                          </p:val>
                                        </p:tav>
                                        <p:tav tm="100000">
                                          <p:val>
                                            <p:strVal val="#ppt_w"/>
                                          </p:val>
                                        </p:tav>
                                      </p:tavLst>
                                    </p:anim>
                                    <p:anim calcmode="lin" valueType="num">
                                      <p:cBhvr>
                                        <p:cTn id="42" dur="500" fill="hold"/>
                                        <p:tgtEl>
                                          <p:spTgt spid="3"/>
                                        </p:tgtEl>
                                        <p:attrNameLst>
                                          <p:attrName>ppt_h</p:attrName>
                                        </p:attrNameLst>
                                      </p:cBhvr>
                                      <p:tavLst>
                                        <p:tav tm="0">
                                          <p:val>
                                            <p:fltVal val="0"/>
                                          </p:val>
                                        </p:tav>
                                        <p:tav tm="100000">
                                          <p:val>
                                            <p:strVal val="#ppt_h"/>
                                          </p:val>
                                        </p:tav>
                                      </p:tavLst>
                                    </p:anim>
                                    <p:animEffect transition="in" filter="fade">
                                      <p:cBhvr>
                                        <p:cTn id="43" dur="500"/>
                                        <p:tgtEl>
                                          <p:spTgt spid="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67"/>
                                        </p:tgtEl>
                                        <p:attrNameLst>
                                          <p:attrName>style.visibility</p:attrName>
                                        </p:attrNameLst>
                                      </p:cBhvr>
                                      <p:to>
                                        <p:strVal val="visible"/>
                                      </p:to>
                                    </p:set>
                                    <p:animEffect transition="in" filter="wipe(left)">
                                      <p:cBhvr>
                                        <p:cTn id="47" dur="500"/>
                                        <p:tgtEl>
                                          <p:spTgt spid="167"/>
                                        </p:tgtEl>
                                      </p:cBhvr>
                                    </p:animEffect>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68"/>
                                        </p:tgtEl>
                                        <p:attrNameLst>
                                          <p:attrName>style.visibility</p:attrName>
                                        </p:attrNameLst>
                                      </p:cBhvr>
                                      <p:to>
                                        <p:strVal val="visible"/>
                                      </p:to>
                                    </p:set>
                                    <p:animEffect transition="in" filter="wipe(left)">
                                      <p:cBhvr>
                                        <p:cTn id="51" dur="500"/>
                                        <p:tgtEl>
                                          <p:spTgt spid="168"/>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169"/>
                                        </p:tgtEl>
                                        <p:attrNameLst>
                                          <p:attrName>style.visibility</p:attrName>
                                        </p:attrNameLst>
                                      </p:cBhvr>
                                      <p:to>
                                        <p:strVal val="visible"/>
                                      </p:to>
                                    </p:set>
                                    <p:anim calcmode="lin" valueType="num">
                                      <p:cBhvr>
                                        <p:cTn id="55" dur="500" fill="hold"/>
                                        <p:tgtEl>
                                          <p:spTgt spid="169"/>
                                        </p:tgtEl>
                                        <p:attrNameLst>
                                          <p:attrName>ppt_w</p:attrName>
                                        </p:attrNameLst>
                                      </p:cBhvr>
                                      <p:tavLst>
                                        <p:tav tm="0">
                                          <p:val>
                                            <p:fltVal val="0"/>
                                          </p:val>
                                        </p:tav>
                                        <p:tav tm="100000">
                                          <p:val>
                                            <p:strVal val="#ppt_w"/>
                                          </p:val>
                                        </p:tav>
                                      </p:tavLst>
                                    </p:anim>
                                    <p:anim calcmode="lin" valueType="num">
                                      <p:cBhvr>
                                        <p:cTn id="56" dur="500" fill="hold"/>
                                        <p:tgtEl>
                                          <p:spTgt spid="169"/>
                                        </p:tgtEl>
                                        <p:attrNameLst>
                                          <p:attrName>ppt_h</p:attrName>
                                        </p:attrNameLst>
                                      </p:cBhvr>
                                      <p:tavLst>
                                        <p:tav tm="0">
                                          <p:val>
                                            <p:fltVal val="0"/>
                                          </p:val>
                                        </p:tav>
                                        <p:tav tm="100000">
                                          <p:val>
                                            <p:strVal val="#ppt_h"/>
                                          </p:val>
                                        </p:tav>
                                      </p:tavLst>
                                    </p:anim>
                                    <p:animEffect transition="in" filter="fade">
                                      <p:cBhvr>
                                        <p:cTn id="57" dur="500"/>
                                        <p:tgtEl>
                                          <p:spTgt spid="169"/>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64"/>
                                        </p:tgtEl>
                                        <p:attrNameLst>
                                          <p:attrName>style.visibility</p:attrName>
                                        </p:attrNameLst>
                                      </p:cBhvr>
                                      <p:to>
                                        <p:strVal val="visible"/>
                                      </p:to>
                                    </p:set>
                                    <p:animEffect transition="in" filter="wipe(left)">
                                      <p:cBhvr>
                                        <p:cTn id="67" dur="500"/>
                                        <p:tgtEl>
                                          <p:spTgt spid="164"/>
                                        </p:tgtEl>
                                      </p:cBhvr>
                                    </p:animEffect>
                                  </p:childTnLst>
                                </p:cTn>
                              </p:par>
                            </p:childTnLst>
                          </p:cTn>
                        </p:par>
                        <p:par>
                          <p:cTn id="68" fill="hold">
                            <p:stCondLst>
                              <p:cond delay="7000"/>
                            </p:stCondLst>
                            <p:childTnLst>
                              <p:par>
                                <p:cTn id="69" presetID="22" presetClass="entr" presetSubtype="8"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Effect transition="in" filter="wipe(left)">
                                      <p:cBhvr>
                                        <p:cTn id="71" dur="500"/>
                                        <p:tgtEl>
                                          <p:spTgt spid="165"/>
                                        </p:tgtEl>
                                      </p:cBhvr>
                                    </p:animEffect>
                                  </p:childTnLst>
                                </p:cTn>
                              </p:par>
                            </p:childTnLst>
                          </p:cTn>
                        </p:par>
                        <p:par>
                          <p:cTn id="72" fill="hold">
                            <p:stCondLst>
                              <p:cond delay="7500"/>
                            </p:stCondLst>
                            <p:childTnLst>
                              <p:par>
                                <p:cTn id="73" presetID="53" presetClass="entr" presetSubtype="16" fill="hold" grpId="0" nodeType="afterEffect">
                                  <p:stCondLst>
                                    <p:cond delay="0"/>
                                  </p:stCondLst>
                                  <p:childTnLst>
                                    <p:set>
                                      <p:cBhvr>
                                        <p:cTn id="74" dur="1" fill="hold">
                                          <p:stCondLst>
                                            <p:cond delay="0"/>
                                          </p:stCondLst>
                                        </p:cTn>
                                        <p:tgtEl>
                                          <p:spTgt spid="166"/>
                                        </p:tgtEl>
                                        <p:attrNameLst>
                                          <p:attrName>style.visibility</p:attrName>
                                        </p:attrNameLst>
                                      </p:cBhvr>
                                      <p:to>
                                        <p:strVal val="visible"/>
                                      </p:to>
                                    </p:set>
                                    <p:anim calcmode="lin" valueType="num">
                                      <p:cBhvr>
                                        <p:cTn id="75" dur="500" fill="hold"/>
                                        <p:tgtEl>
                                          <p:spTgt spid="166"/>
                                        </p:tgtEl>
                                        <p:attrNameLst>
                                          <p:attrName>ppt_w</p:attrName>
                                        </p:attrNameLst>
                                      </p:cBhvr>
                                      <p:tavLst>
                                        <p:tav tm="0">
                                          <p:val>
                                            <p:fltVal val="0"/>
                                          </p:val>
                                        </p:tav>
                                        <p:tav tm="100000">
                                          <p:val>
                                            <p:strVal val="#ppt_w"/>
                                          </p:val>
                                        </p:tav>
                                      </p:tavLst>
                                    </p:anim>
                                    <p:anim calcmode="lin" valueType="num">
                                      <p:cBhvr>
                                        <p:cTn id="76" dur="500" fill="hold"/>
                                        <p:tgtEl>
                                          <p:spTgt spid="166"/>
                                        </p:tgtEl>
                                        <p:attrNameLst>
                                          <p:attrName>ppt_h</p:attrName>
                                        </p:attrNameLst>
                                      </p:cBhvr>
                                      <p:tavLst>
                                        <p:tav tm="0">
                                          <p:val>
                                            <p:fltVal val="0"/>
                                          </p:val>
                                        </p:tav>
                                        <p:tav tm="100000">
                                          <p:val>
                                            <p:strVal val="#ppt_h"/>
                                          </p:val>
                                        </p:tav>
                                      </p:tavLst>
                                    </p:anim>
                                    <p:animEffect transition="in" filter="fade">
                                      <p:cBhvr>
                                        <p:cTn id="77" dur="500"/>
                                        <p:tgtEl>
                                          <p:spTgt spid="166"/>
                                        </p:tgtEl>
                                      </p:cBhvr>
                                    </p:animEffect>
                                  </p:childTnLst>
                                </p:cTn>
                              </p:par>
                            </p:childTnLst>
                          </p:cTn>
                        </p:par>
                        <p:par>
                          <p:cTn id="78" fill="hold">
                            <p:stCondLst>
                              <p:cond delay="8000"/>
                            </p:stCondLst>
                            <p:childTnLst>
                              <p:par>
                                <p:cTn id="79" presetID="53" presetClass="entr" presetSubtype="16" fill="hold" nodeType="afterEffect">
                                  <p:stCondLst>
                                    <p:cond delay="0"/>
                                  </p:stCondLst>
                                  <p:childTnLst>
                                    <p:set>
                                      <p:cBhvr>
                                        <p:cTn id="80" dur="1" fill="hold">
                                          <p:stCondLst>
                                            <p:cond delay="0"/>
                                          </p:stCondLst>
                                        </p:cTn>
                                        <p:tgtEl>
                                          <p:spTgt spid="4"/>
                                        </p:tgtEl>
                                        <p:attrNameLst>
                                          <p:attrName>style.visibility</p:attrName>
                                        </p:attrNameLst>
                                      </p:cBhvr>
                                      <p:to>
                                        <p:strVal val="visible"/>
                                      </p:to>
                                    </p:set>
                                    <p:anim calcmode="lin" valueType="num">
                                      <p:cBhvr>
                                        <p:cTn id="81" dur="500" fill="hold"/>
                                        <p:tgtEl>
                                          <p:spTgt spid="4"/>
                                        </p:tgtEl>
                                        <p:attrNameLst>
                                          <p:attrName>ppt_w</p:attrName>
                                        </p:attrNameLst>
                                      </p:cBhvr>
                                      <p:tavLst>
                                        <p:tav tm="0">
                                          <p:val>
                                            <p:fltVal val="0"/>
                                          </p:val>
                                        </p:tav>
                                        <p:tav tm="100000">
                                          <p:val>
                                            <p:strVal val="#ppt_w"/>
                                          </p:val>
                                        </p:tav>
                                      </p:tavLst>
                                    </p:anim>
                                    <p:anim calcmode="lin" valueType="num">
                                      <p:cBhvr>
                                        <p:cTn id="82" dur="500" fill="hold"/>
                                        <p:tgtEl>
                                          <p:spTgt spid="4"/>
                                        </p:tgtEl>
                                        <p:attrNameLst>
                                          <p:attrName>ppt_h</p:attrName>
                                        </p:attrNameLst>
                                      </p:cBhvr>
                                      <p:tavLst>
                                        <p:tav tm="0">
                                          <p:val>
                                            <p:fltVal val="0"/>
                                          </p:val>
                                        </p:tav>
                                        <p:tav tm="100000">
                                          <p:val>
                                            <p:strVal val="#ppt_h"/>
                                          </p:val>
                                        </p:tav>
                                      </p:tavLst>
                                    </p:anim>
                                    <p:animEffect transition="in" filter="fade">
                                      <p:cBhvr>
                                        <p:cTn id="83" dur="500"/>
                                        <p:tgtEl>
                                          <p:spTgt spid="4"/>
                                        </p:tgtEl>
                                      </p:cBhvr>
                                    </p:animEffect>
                                  </p:childTnLst>
                                </p:cTn>
                              </p:par>
                            </p:childTnLst>
                          </p:cTn>
                        </p:par>
                        <p:par>
                          <p:cTn id="84" fill="hold">
                            <p:stCondLst>
                              <p:cond delay="8500"/>
                            </p:stCondLst>
                            <p:childTnLst>
                              <p:par>
                                <p:cTn id="85" presetID="22" presetClass="entr" presetSubtype="8" fill="hold" grpId="0" nodeType="afterEffect">
                                  <p:stCondLst>
                                    <p:cond delay="0"/>
                                  </p:stCondLst>
                                  <p:childTnLst>
                                    <p:set>
                                      <p:cBhvr>
                                        <p:cTn id="86" dur="1" fill="hold">
                                          <p:stCondLst>
                                            <p:cond delay="0"/>
                                          </p:stCondLst>
                                        </p:cTn>
                                        <p:tgtEl>
                                          <p:spTgt spid="161"/>
                                        </p:tgtEl>
                                        <p:attrNameLst>
                                          <p:attrName>style.visibility</p:attrName>
                                        </p:attrNameLst>
                                      </p:cBhvr>
                                      <p:to>
                                        <p:strVal val="visible"/>
                                      </p:to>
                                    </p:set>
                                    <p:animEffect transition="in" filter="wipe(left)">
                                      <p:cBhvr>
                                        <p:cTn id="87" dur="500"/>
                                        <p:tgtEl>
                                          <p:spTgt spid="161"/>
                                        </p:tgtEl>
                                      </p:cBhvr>
                                    </p:animEffect>
                                  </p:childTnLst>
                                </p:cTn>
                              </p:par>
                            </p:childTnLst>
                          </p:cTn>
                        </p:par>
                        <p:par>
                          <p:cTn id="88" fill="hold">
                            <p:stCondLst>
                              <p:cond delay="9000"/>
                            </p:stCondLst>
                            <p:childTnLst>
                              <p:par>
                                <p:cTn id="89" presetID="22" presetClass="entr" presetSubtype="8" fill="hold" grpId="0" nodeType="afterEffect">
                                  <p:stCondLst>
                                    <p:cond delay="0"/>
                                  </p:stCondLst>
                                  <p:childTnLst>
                                    <p:set>
                                      <p:cBhvr>
                                        <p:cTn id="90" dur="1" fill="hold">
                                          <p:stCondLst>
                                            <p:cond delay="0"/>
                                          </p:stCondLst>
                                        </p:cTn>
                                        <p:tgtEl>
                                          <p:spTgt spid="162"/>
                                        </p:tgtEl>
                                        <p:attrNameLst>
                                          <p:attrName>style.visibility</p:attrName>
                                        </p:attrNameLst>
                                      </p:cBhvr>
                                      <p:to>
                                        <p:strVal val="visible"/>
                                      </p:to>
                                    </p:set>
                                    <p:animEffect transition="in" filter="wipe(left)">
                                      <p:cBhvr>
                                        <p:cTn id="91" dur="500"/>
                                        <p:tgtEl>
                                          <p:spTgt spid="162"/>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163"/>
                                        </p:tgtEl>
                                        <p:attrNameLst>
                                          <p:attrName>style.visibility</p:attrName>
                                        </p:attrNameLst>
                                      </p:cBhvr>
                                      <p:to>
                                        <p:strVal val="visible"/>
                                      </p:to>
                                    </p:set>
                                    <p:anim calcmode="lin" valueType="num">
                                      <p:cBhvr>
                                        <p:cTn id="95" dur="500" fill="hold"/>
                                        <p:tgtEl>
                                          <p:spTgt spid="163"/>
                                        </p:tgtEl>
                                        <p:attrNameLst>
                                          <p:attrName>ppt_w</p:attrName>
                                        </p:attrNameLst>
                                      </p:cBhvr>
                                      <p:tavLst>
                                        <p:tav tm="0">
                                          <p:val>
                                            <p:fltVal val="0"/>
                                          </p:val>
                                        </p:tav>
                                        <p:tav tm="100000">
                                          <p:val>
                                            <p:strVal val="#ppt_w"/>
                                          </p:val>
                                        </p:tav>
                                      </p:tavLst>
                                    </p:anim>
                                    <p:anim calcmode="lin" valueType="num">
                                      <p:cBhvr>
                                        <p:cTn id="96" dur="500" fill="hold"/>
                                        <p:tgtEl>
                                          <p:spTgt spid="163"/>
                                        </p:tgtEl>
                                        <p:attrNameLst>
                                          <p:attrName>ppt_h</p:attrName>
                                        </p:attrNameLst>
                                      </p:cBhvr>
                                      <p:tavLst>
                                        <p:tav tm="0">
                                          <p:val>
                                            <p:fltVal val="0"/>
                                          </p:val>
                                        </p:tav>
                                        <p:tav tm="100000">
                                          <p:val>
                                            <p:strVal val="#ppt_h"/>
                                          </p:val>
                                        </p:tav>
                                      </p:tavLst>
                                    </p:anim>
                                    <p:animEffect transition="in" filter="fade">
                                      <p:cBhvr>
                                        <p:cTn id="97" dur="500"/>
                                        <p:tgtEl>
                                          <p:spTgt spid="163"/>
                                        </p:tgtEl>
                                      </p:cBhvr>
                                    </p:animEffect>
                                  </p:childTnLst>
                                </p:cTn>
                              </p:par>
                            </p:childTnLst>
                          </p:cTn>
                        </p:par>
                        <p:par>
                          <p:cTn id="98" fill="hold">
                            <p:stCondLst>
                              <p:cond delay="10000"/>
                            </p:stCondLst>
                            <p:childTnLst>
                              <p:par>
                                <p:cTn id="99" presetID="53" presetClass="entr" presetSubtype="16" fill="hold" nodeType="after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childTnLst>
                          </p:cTn>
                        </p:par>
                        <p:par>
                          <p:cTn id="104" fill="hold">
                            <p:stCondLst>
                              <p:cond delay="10500"/>
                            </p:stCondLst>
                            <p:childTnLst>
                              <p:par>
                                <p:cTn id="105" presetID="22" presetClass="entr" presetSubtype="8" fill="hold" grpId="0" nodeType="afterEffect">
                                  <p:stCondLst>
                                    <p:cond delay="0"/>
                                  </p:stCondLst>
                                  <p:childTnLst>
                                    <p:set>
                                      <p:cBhvr>
                                        <p:cTn id="106" dur="1" fill="hold">
                                          <p:stCondLst>
                                            <p:cond delay="0"/>
                                          </p:stCondLst>
                                        </p:cTn>
                                        <p:tgtEl>
                                          <p:spTgt spid="192"/>
                                        </p:tgtEl>
                                        <p:attrNameLst>
                                          <p:attrName>style.visibility</p:attrName>
                                        </p:attrNameLst>
                                      </p:cBhvr>
                                      <p:to>
                                        <p:strVal val="visible"/>
                                      </p:to>
                                    </p:set>
                                    <p:animEffect transition="in" filter="wipe(left)">
                                      <p:cBhvr>
                                        <p:cTn id="107" dur="500"/>
                                        <p:tgtEl>
                                          <p:spTgt spid="192"/>
                                        </p:tgtEl>
                                      </p:cBhvr>
                                    </p:animEffect>
                                  </p:childTnLst>
                                </p:cTn>
                              </p:par>
                            </p:childTnLst>
                          </p:cTn>
                        </p:par>
                        <p:par>
                          <p:cTn id="108" fill="hold">
                            <p:stCondLst>
                              <p:cond delay="11000"/>
                            </p:stCondLst>
                            <p:childTnLst>
                              <p:par>
                                <p:cTn id="109" presetID="22" presetClass="entr" presetSubtype="8" fill="hold" grpId="0" nodeType="afterEffect">
                                  <p:stCondLst>
                                    <p:cond delay="0"/>
                                  </p:stCondLst>
                                  <p:childTnLst>
                                    <p:set>
                                      <p:cBhvr>
                                        <p:cTn id="110" dur="1" fill="hold">
                                          <p:stCondLst>
                                            <p:cond delay="0"/>
                                          </p:stCondLst>
                                        </p:cTn>
                                        <p:tgtEl>
                                          <p:spTgt spid="193"/>
                                        </p:tgtEl>
                                        <p:attrNameLst>
                                          <p:attrName>style.visibility</p:attrName>
                                        </p:attrNameLst>
                                      </p:cBhvr>
                                      <p:to>
                                        <p:strVal val="visible"/>
                                      </p:to>
                                    </p:set>
                                    <p:animEffect transition="in" filter="wipe(left)">
                                      <p:cBhvr>
                                        <p:cTn id="111" dur="500"/>
                                        <p:tgtEl>
                                          <p:spTgt spid="193"/>
                                        </p:tgtEl>
                                      </p:cBhvr>
                                    </p:animEffect>
                                  </p:childTnLst>
                                </p:cTn>
                              </p:par>
                            </p:childTnLst>
                          </p:cTn>
                        </p:par>
                        <p:par>
                          <p:cTn id="112" fill="hold">
                            <p:stCondLst>
                              <p:cond delay="11500"/>
                            </p:stCondLst>
                            <p:childTnLst>
                              <p:par>
                                <p:cTn id="113" presetID="53" presetClass="entr" presetSubtype="16" fill="hold" grpId="0" nodeType="afterEffect">
                                  <p:stCondLst>
                                    <p:cond delay="0"/>
                                  </p:stCondLst>
                                  <p:childTnLst>
                                    <p:set>
                                      <p:cBhvr>
                                        <p:cTn id="114" dur="1" fill="hold">
                                          <p:stCondLst>
                                            <p:cond delay="0"/>
                                          </p:stCondLst>
                                        </p:cTn>
                                        <p:tgtEl>
                                          <p:spTgt spid="194"/>
                                        </p:tgtEl>
                                        <p:attrNameLst>
                                          <p:attrName>style.visibility</p:attrName>
                                        </p:attrNameLst>
                                      </p:cBhvr>
                                      <p:to>
                                        <p:strVal val="visible"/>
                                      </p:to>
                                    </p:set>
                                    <p:anim calcmode="lin" valueType="num">
                                      <p:cBhvr>
                                        <p:cTn id="115" dur="500" fill="hold"/>
                                        <p:tgtEl>
                                          <p:spTgt spid="194"/>
                                        </p:tgtEl>
                                        <p:attrNameLst>
                                          <p:attrName>ppt_w</p:attrName>
                                        </p:attrNameLst>
                                      </p:cBhvr>
                                      <p:tavLst>
                                        <p:tav tm="0">
                                          <p:val>
                                            <p:fltVal val="0"/>
                                          </p:val>
                                        </p:tav>
                                        <p:tav tm="100000">
                                          <p:val>
                                            <p:strVal val="#ppt_w"/>
                                          </p:val>
                                        </p:tav>
                                      </p:tavLst>
                                    </p:anim>
                                    <p:anim calcmode="lin" valueType="num">
                                      <p:cBhvr>
                                        <p:cTn id="116" dur="500" fill="hold"/>
                                        <p:tgtEl>
                                          <p:spTgt spid="194"/>
                                        </p:tgtEl>
                                        <p:attrNameLst>
                                          <p:attrName>ppt_h</p:attrName>
                                        </p:attrNameLst>
                                      </p:cBhvr>
                                      <p:tavLst>
                                        <p:tav tm="0">
                                          <p:val>
                                            <p:fltVal val="0"/>
                                          </p:val>
                                        </p:tav>
                                        <p:tav tm="100000">
                                          <p:val>
                                            <p:strVal val="#ppt_h"/>
                                          </p:val>
                                        </p:tav>
                                      </p:tavLst>
                                    </p:anim>
                                    <p:animEffect transition="in" filter="fade">
                                      <p:cBhvr>
                                        <p:cTn id="117"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P spid="159" grpId="0" animBg="1"/>
      <p:bldP spid="160" grpId="0"/>
      <p:bldP spid="161" grpId="0" animBg="1"/>
      <p:bldP spid="162" grpId="0" animBg="1"/>
      <p:bldP spid="163" grpId="0"/>
      <p:bldP spid="164" grpId="0" animBg="1"/>
      <p:bldP spid="165" grpId="0" animBg="1"/>
      <p:bldP spid="166" grpId="0"/>
      <p:bldP spid="167" grpId="0" animBg="1"/>
      <p:bldP spid="168" grpId="0" animBg="1"/>
      <p:bldP spid="169" grpId="0"/>
      <p:bldP spid="188" grpId="0"/>
      <p:bldP spid="192" grpId="0" animBg="1"/>
      <p:bldP spid="193" grpId="0" animBg="1"/>
      <p:bldP spid="194" grpId="0"/>
      <p:bldP spid="19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720241" y="2783488"/>
            <a:ext cx="1470575" cy="1852900"/>
          </a:xfrm>
          <a:custGeom>
            <a:avLst/>
            <a:gdLst/>
            <a:ahLst/>
            <a:cxnLst/>
            <a:rect l="l" t="t" r="r" b="b"/>
            <a:pathLst>
              <a:path w="1627911" h="2050865">
                <a:moveTo>
                  <a:pt x="727038" y="0"/>
                </a:moveTo>
                <a:lnTo>
                  <a:pt x="1002809" y="246743"/>
                </a:lnTo>
                <a:cubicBezTo>
                  <a:pt x="1082637" y="319314"/>
                  <a:pt x="1128600" y="336248"/>
                  <a:pt x="1206009" y="435429"/>
                </a:cubicBezTo>
                <a:cubicBezTo>
                  <a:pt x="1283418" y="534610"/>
                  <a:pt x="1397114" y="694267"/>
                  <a:pt x="1467266" y="841829"/>
                </a:cubicBezTo>
                <a:cubicBezTo>
                  <a:pt x="1537418" y="989391"/>
                  <a:pt x="1639018" y="1163562"/>
                  <a:pt x="1626923" y="1320800"/>
                </a:cubicBezTo>
                <a:cubicBezTo>
                  <a:pt x="1614828" y="1478038"/>
                  <a:pt x="1508390" y="1671562"/>
                  <a:pt x="1394695" y="1785257"/>
                </a:cubicBezTo>
                <a:cubicBezTo>
                  <a:pt x="1281000" y="1898952"/>
                  <a:pt x="1039095" y="1957010"/>
                  <a:pt x="944752" y="2002972"/>
                </a:cubicBezTo>
                <a:cubicBezTo>
                  <a:pt x="889326" y="2029975"/>
                  <a:pt x="873142" y="2043618"/>
                  <a:pt x="860637" y="2050865"/>
                </a:cubicBezTo>
                <a:lnTo>
                  <a:pt x="835309" y="1907408"/>
                </a:lnTo>
                <a:lnTo>
                  <a:pt x="1121754" y="1654069"/>
                </a:lnTo>
                <a:lnTo>
                  <a:pt x="1138917" y="1643674"/>
                </a:lnTo>
                <a:lnTo>
                  <a:pt x="821957" y="1831780"/>
                </a:lnTo>
                <a:lnTo>
                  <a:pt x="773772" y="1558861"/>
                </a:lnTo>
                <a:lnTo>
                  <a:pt x="745980" y="1558861"/>
                </a:lnTo>
                <a:lnTo>
                  <a:pt x="745980" y="1730183"/>
                </a:lnTo>
                <a:lnTo>
                  <a:pt x="412509" y="1336554"/>
                </a:lnTo>
                <a:lnTo>
                  <a:pt x="395438" y="1312249"/>
                </a:lnTo>
                <a:lnTo>
                  <a:pt x="745980" y="1832384"/>
                </a:lnTo>
                <a:lnTo>
                  <a:pt x="745980" y="2047575"/>
                </a:lnTo>
                <a:cubicBezTo>
                  <a:pt x="731225" y="2043153"/>
                  <a:pt x="715535" y="2037577"/>
                  <a:pt x="698009" y="2032000"/>
                </a:cubicBezTo>
                <a:cubicBezTo>
                  <a:pt x="644790" y="2015067"/>
                  <a:pt x="601247" y="2012648"/>
                  <a:pt x="509323" y="1959429"/>
                </a:cubicBezTo>
                <a:cubicBezTo>
                  <a:pt x="417399" y="1906210"/>
                  <a:pt x="231133" y="1843315"/>
                  <a:pt x="146466" y="1712686"/>
                </a:cubicBezTo>
                <a:cubicBezTo>
                  <a:pt x="61799" y="1582057"/>
                  <a:pt x="-10772" y="1354667"/>
                  <a:pt x="1323" y="1175657"/>
                </a:cubicBezTo>
                <a:cubicBezTo>
                  <a:pt x="13418" y="996647"/>
                  <a:pt x="98085" y="834572"/>
                  <a:pt x="219038" y="638629"/>
                </a:cubicBezTo>
                <a:cubicBezTo>
                  <a:pt x="339991" y="442686"/>
                  <a:pt x="533514" y="221343"/>
                  <a:pt x="72703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8" name="矩形 1"/>
          <p:cNvSpPr>
            <a:spLocks noChangeAspect="1"/>
          </p:cNvSpPr>
          <p:nvPr/>
        </p:nvSpPr>
        <p:spPr>
          <a:xfrm>
            <a:off x="1048379" y="3913932"/>
            <a:ext cx="730248" cy="1115957"/>
          </a:xfrm>
          <a:custGeom>
            <a:avLst/>
            <a:gdLst/>
            <a:ahLst/>
            <a:cxnLst/>
            <a:rect l="l" t="t" r="r" b="b"/>
            <a:pathLst>
              <a:path w="743479" h="1136023">
                <a:moveTo>
                  <a:pt x="0" y="0"/>
                </a:moveTo>
                <a:lnTo>
                  <a:pt x="17071" y="24305"/>
                </a:lnTo>
                <a:lnTo>
                  <a:pt x="361810" y="431235"/>
                </a:lnTo>
                <a:lnTo>
                  <a:pt x="361810" y="271926"/>
                </a:lnTo>
                <a:lnTo>
                  <a:pt x="372994" y="271926"/>
                </a:lnTo>
                <a:lnTo>
                  <a:pt x="418483" y="524300"/>
                </a:lnTo>
                <a:lnTo>
                  <a:pt x="743479" y="331425"/>
                </a:lnTo>
                <a:lnTo>
                  <a:pt x="726316" y="341820"/>
                </a:lnTo>
                <a:lnTo>
                  <a:pt x="432440" y="601731"/>
                </a:lnTo>
                <a:lnTo>
                  <a:pt x="528745" y="1136023"/>
                </a:lnTo>
                <a:lnTo>
                  <a:pt x="361810" y="1136023"/>
                </a:lnTo>
                <a:lnTo>
                  <a:pt x="361810" y="53685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9" name="任意多边形 8"/>
          <p:cNvSpPr/>
          <p:nvPr/>
        </p:nvSpPr>
        <p:spPr>
          <a:xfrm>
            <a:off x="2764034" y="2783488"/>
            <a:ext cx="1470575" cy="1852900"/>
          </a:xfrm>
          <a:custGeom>
            <a:avLst/>
            <a:gdLst/>
            <a:ahLst/>
            <a:cxnLst/>
            <a:rect l="l" t="t" r="r" b="b"/>
            <a:pathLst>
              <a:path w="1627911" h="2050865">
                <a:moveTo>
                  <a:pt x="727038" y="0"/>
                </a:moveTo>
                <a:lnTo>
                  <a:pt x="1002809" y="246743"/>
                </a:lnTo>
                <a:cubicBezTo>
                  <a:pt x="1082637" y="319314"/>
                  <a:pt x="1128600" y="336248"/>
                  <a:pt x="1206009" y="435429"/>
                </a:cubicBezTo>
                <a:cubicBezTo>
                  <a:pt x="1283418" y="534610"/>
                  <a:pt x="1397114" y="694267"/>
                  <a:pt x="1467266" y="841829"/>
                </a:cubicBezTo>
                <a:cubicBezTo>
                  <a:pt x="1537418" y="989391"/>
                  <a:pt x="1639018" y="1163562"/>
                  <a:pt x="1626923" y="1320800"/>
                </a:cubicBezTo>
                <a:cubicBezTo>
                  <a:pt x="1614828" y="1478038"/>
                  <a:pt x="1508390" y="1671562"/>
                  <a:pt x="1394695" y="1785257"/>
                </a:cubicBezTo>
                <a:cubicBezTo>
                  <a:pt x="1281000" y="1898952"/>
                  <a:pt x="1039095" y="1957010"/>
                  <a:pt x="944752" y="2002972"/>
                </a:cubicBezTo>
                <a:cubicBezTo>
                  <a:pt x="889326" y="2029975"/>
                  <a:pt x="873142" y="2043618"/>
                  <a:pt x="860637" y="2050865"/>
                </a:cubicBezTo>
                <a:lnTo>
                  <a:pt x="835309" y="1907408"/>
                </a:lnTo>
                <a:lnTo>
                  <a:pt x="1121754" y="1654069"/>
                </a:lnTo>
                <a:lnTo>
                  <a:pt x="1138917" y="1643674"/>
                </a:lnTo>
                <a:lnTo>
                  <a:pt x="821957" y="1831780"/>
                </a:lnTo>
                <a:lnTo>
                  <a:pt x="773772" y="1558861"/>
                </a:lnTo>
                <a:lnTo>
                  <a:pt x="745980" y="1558861"/>
                </a:lnTo>
                <a:lnTo>
                  <a:pt x="745980" y="1730183"/>
                </a:lnTo>
                <a:lnTo>
                  <a:pt x="412509" y="1336554"/>
                </a:lnTo>
                <a:lnTo>
                  <a:pt x="395438" y="1312249"/>
                </a:lnTo>
                <a:lnTo>
                  <a:pt x="745980" y="1832384"/>
                </a:lnTo>
                <a:lnTo>
                  <a:pt x="745980" y="2047575"/>
                </a:lnTo>
                <a:cubicBezTo>
                  <a:pt x="731225" y="2043153"/>
                  <a:pt x="715535" y="2037577"/>
                  <a:pt x="698009" y="2032000"/>
                </a:cubicBezTo>
                <a:cubicBezTo>
                  <a:pt x="644790" y="2015067"/>
                  <a:pt x="601247" y="2012648"/>
                  <a:pt x="509323" y="1959429"/>
                </a:cubicBezTo>
                <a:cubicBezTo>
                  <a:pt x="417399" y="1906210"/>
                  <a:pt x="231133" y="1843315"/>
                  <a:pt x="146466" y="1712686"/>
                </a:cubicBezTo>
                <a:cubicBezTo>
                  <a:pt x="61799" y="1582057"/>
                  <a:pt x="-10772" y="1354667"/>
                  <a:pt x="1323" y="1175657"/>
                </a:cubicBezTo>
                <a:cubicBezTo>
                  <a:pt x="13418" y="996647"/>
                  <a:pt x="98085" y="834572"/>
                  <a:pt x="219038" y="638629"/>
                </a:cubicBezTo>
                <a:cubicBezTo>
                  <a:pt x="339991" y="442686"/>
                  <a:pt x="533514" y="221343"/>
                  <a:pt x="72703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10" name="矩形 1"/>
          <p:cNvSpPr>
            <a:spLocks noChangeAspect="1"/>
          </p:cNvSpPr>
          <p:nvPr/>
        </p:nvSpPr>
        <p:spPr>
          <a:xfrm>
            <a:off x="3092171" y="3913932"/>
            <a:ext cx="730248" cy="1115957"/>
          </a:xfrm>
          <a:custGeom>
            <a:avLst/>
            <a:gdLst/>
            <a:ahLst/>
            <a:cxnLst/>
            <a:rect l="l" t="t" r="r" b="b"/>
            <a:pathLst>
              <a:path w="743479" h="1136023">
                <a:moveTo>
                  <a:pt x="0" y="0"/>
                </a:moveTo>
                <a:lnTo>
                  <a:pt x="17071" y="24305"/>
                </a:lnTo>
                <a:lnTo>
                  <a:pt x="361810" y="431235"/>
                </a:lnTo>
                <a:lnTo>
                  <a:pt x="361810" y="271926"/>
                </a:lnTo>
                <a:lnTo>
                  <a:pt x="372994" y="271926"/>
                </a:lnTo>
                <a:lnTo>
                  <a:pt x="418483" y="524300"/>
                </a:lnTo>
                <a:lnTo>
                  <a:pt x="743479" y="331425"/>
                </a:lnTo>
                <a:lnTo>
                  <a:pt x="726316" y="341820"/>
                </a:lnTo>
                <a:lnTo>
                  <a:pt x="432440" y="601731"/>
                </a:lnTo>
                <a:lnTo>
                  <a:pt x="528745" y="1136023"/>
                </a:lnTo>
                <a:lnTo>
                  <a:pt x="361810" y="1136023"/>
                </a:lnTo>
                <a:lnTo>
                  <a:pt x="361810" y="53685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11" name="任意多边形 10"/>
          <p:cNvSpPr/>
          <p:nvPr/>
        </p:nvSpPr>
        <p:spPr>
          <a:xfrm>
            <a:off x="4966601" y="2783488"/>
            <a:ext cx="1470575" cy="1852900"/>
          </a:xfrm>
          <a:custGeom>
            <a:avLst/>
            <a:gdLst/>
            <a:ahLst/>
            <a:cxnLst/>
            <a:rect l="l" t="t" r="r" b="b"/>
            <a:pathLst>
              <a:path w="1627911" h="2050865">
                <a:moveTo>
                  <a:pt x="727038" y="0"/>
                </a:moveTo>
                <a:lnTo>
                  <a:pt x="1002809" y="246743"/>
                </a:lnTo>
                <a:cubicBezTo>
                  <a:pt x="1082637" y="319314"/>
                  <a:pt x="1128600" y="336248"/>
                  <a:pt x="1206009" y="435429"/>
                </a:cubicBezTo>
                <a:cubicBezTo>
                  <a:pt x="1283418" y="534610"/>
                  <a:pt x="1397114" y="694267"/>
                  <a:pt x="1467266" y="841829"/>
                </a:cubicBezTo>
                <a:cubicBezTo>
                  <a:pt x="1537418" y="989391"/>
                  <a:pt x="1639018" y="1163562"/>
                  <a:pt x="1626923" y="1320800"/>
                </a:cubicBezTo>
                <a:cubicBezTo>
                  <a:pt x="1614828" y="1478038"/>
                  <a:pt x="1508390" y="1671562"/>
                  <a:pt x="1394695" y="1785257"/>
                </a:cubicBezTo>
                <a:cubicBezTo>
                  <a:pt x="1281000" y="1898952"/>
                  <a:pt x="1039095" y="1957010"/>
                  <a:pt x="944752" y="2002972"/>
                </a:cubicBezTo>
                <a:cubicBezTo>
                  <a:pt x="889326" y="2029975"/>
                  <a:pt x="873142" y="2043618"/>
                  <a:pt x="860637" y="2050865"/>
                </a:cubicBezTo>
                <a:lnTo>
                  <a:pt x="835309" y="1907408"/>
                </a:lnTo>
                <a:lnTo>
                  <a:pt x="1121754" y="1654069"/>
                </a:lnTo>
                <a:lnTo>
                  <a:pt x="1138917" y="1643674"/>
                </a:lnTo>
                <a:lnTo>
                  <a:pt x="821957" y="1831780"/>
                </a:lnTo>
                <a:lnTo>
                  <a:pt x="773772" y="1558861"/>
                </a:lnTo>
                <a:lnTo>
                  <a:pt x="745980" y="1558861"/>
                </a:lnTo>
                <a:lnTo>
                  <a:pt x="745980" y="1730183"/>
                </a:lnTo>
                <a:lnTo>
                  <a:pt x="412509" y="1336554"/>
                </a:lnTo>
                <a:lnTo>
                  <a:pt x="395438" y="1312249"/>
                </a:lnTo>
                <a:lnTo>
                  <a:pt x="745980" y="1832384"/>
                </a:lnTo>
                <a:lnTo>
                  <a:pt x="745980" y="2047575"/>
                </a:lnTo>
                <a:cubicBezTo>
                  <a:pt x="731225" y="2043153"/>
                  <a:pt x="715535" y="2037577"/>
                  <a:pt x="698009" y="2032000"/>
                </a:cubicBezTo>
                <a:cubicBezTo>
                  <a:pt x="644790" y="2015067"/>
                  <a:pt x="601247" y="2012648"/>
                  <a:pt x="509323" y="1959429"/>
                </a:cubicBezTo>
                <a:cubicBezTo>
                  <a:pt x="417399" y="1906210"/>
                  <a:pt x="231133" y="1843315"/>
                  <a:pt x="146466" y="1712686"/>
                </a:cubicBezTo>
                <a:cubicBezTo>
                  <a:pt x="61799" y="1582057"/>
                  <a:pt x="-10772" y="1354667"/>
                  <a:pt x="1323" y="1175657"/>
                </a:cubicBezTo>
                <a:cubicBezTo>
                  <a:pt x="13418" y="996647"/>
                  <a:pt x="98085" y="834572"/>
                  <a:pt x="219038" y="638629"/>
                </a:cubicBezTo>
                <a:cubicBezTo>
                  <a:pt x="339991" y="442686"/>
                  <a:pt x="533514" y="221343"/>
                  <a:pt x="72703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12" name="矩形 1"/>
          <p:cNvSpPr>
            <a:spLocks noChangeAspect="1"/>
          </p:cNvSpPr>
          <p:nvPr/>
        </p:nvSpPr>
        <p:spPr>
          <a:xfrm>
            <a:off x="5294740" y="3913932"/>
            <a:ext cx="730248" cy="1115957"/>
          </a:xfrm>
          <a:custGeom>
            <a:avLst/>
            <a:gdLst/>
            <a:ahLst/>
            <a:cxnLst/>
            <a:rect l="l" t="t" r="r" b="b"/>
            <a:pathLst>
              <a:path w="743479" h="1136023">
                <a:moveTo>
                  <a:pt x="0" y="0"/>
                </a:moveTo>
                <a:lnTo>
                  <a:pt x="17071" y="24305"/>
                </a:lnTo>
                <a:lnTo>
                  <a:pt x="361810" y="431235"/>
                </a:lnTo>
                <a:lnTo>
                  <a:pt x="361810" y="271926"/>
                </a:lnTo>
                <a:lnTo>
                  <a:pt x="372994" y="271926"/>
                </a:lnTo>
                <a:lnTo>
                  <a:pt x="418483" y="524300"/>
                </a:lnTo>
                <a:lnTo>
                  <a:pt x="743479" y="331425"/>
                </a:lnTo>
                <a:lnTo>
                  <a:pt x="726316" y="341820"/>
                </a:lnTo>
                <a:lnTo>
                  <a:pt x="432440" y="601731"/>
                </a:lnTo>
                <a:lnTo>
                  <a:pt x="528745" y="1136023"/>
                </a:lnTo>
                <a:lnTo>
                  <a:pt x="361810" y="1136023"/>
                </a:lnTo>
                <a:lnTo>
                  <a:pt x="361810" y="53685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17" name="任意多边形 16"/>
          <p:cNvSpPr/>
          <p:nvPr/>
        </p:nvSpPr>
        <p:spPr>
          <a:xfrm>
            <a:off x="7019847" y="2783488"/>
            <a:ext cx="1470575" cy="1852900"/>
          </a:xfrm>
          <a:custGeom>
            <a:avLst/>
            <a:gdLst/>
            <a:ahLst/>
            <a:cxnLst/>
            <a:rect l="l" t="t" r="r" b="b"/>
            <a:pathLst>
              <a:path w="1627911" h="2050865">
                <a:moveTo>
                  <a:pt x="727038" y="0"/>
                </a:moveTo>
                <a:lnTo>
                  <a:pt x="1002809" y="246743"/>
                </a:lnTo>
                <a:cubicBezTo>
                  <a:pt x="1082637" y="319314"/>
                  <a:pt x="1128600" y="336248"/>
                  <a:pt x="1206009" y="435429"/>
                </a:cubicBezTo>
                <a:cubicBezTo>
                  <a:pt x="1283418" y="534610"/>
                  <a:pt x="1397114" y="694267"/>
                  <a:pt x="1467266" y="841829"/>
                </a:cubicBezTo>
                <a:cubicBezTo>
                  <a:pt x="1537418" y="989391"/>
                  <a:pt x="1639018" y="1163562"/>
                  <a:pt x="1626923" y="1320800"/>
                </a:cubicBezTo>
                <a:cubicBezTo>
                  <a:pt x="1614828" y="1478038"/>
                  <a:pt x="1508390" y="1671562"/>
                  <a:pt x="1394695" y="1785257"/>
                </a:cubicBezTo>
                <a:cubicBezTo>
                  <a:pt x="1281000" y="1898952"/>
                  <a:pt x="1039095" y="1957010"/>
                  <a:pt x="944752" y="2002972"/>
                </a:cubicBezTo>
                <a:cubicBezTo>
                  <a:pt x="889326" y="2029975"/>
                  <a:pt x="873142" y="2043618"/>
                  <a:pt x="860637" y="2050865"/>
                </a:cubicBezTo>
                <a:lnTo>
                  <a:pt x="835309" y="1907408"/>
                </a:lnTo>
                <a:lnTo>
                  <a:pt x="1121754" y="1654069"/>
                </a:lnTo>
                <a:lnTo>
                  <a:pt x="1138917" y="1643674"/>
                </a:lnTo>
                <a:lnTo>
                  <a:pt x="821957" y="1831780"/>
                </a:lnTo>
                <a:lnTo>
                  <a:pt x="773772" y="1558861"/>
                </a:lnTo>
                <a:lnTo>
                  <a:pt x="745980" y="1558861"/>
                </a:lnTo>
                <a:lnTo>
                  <a:pt x="745980" y="1730183"/>
                </a:lnTo>
                <a:lnTo>
                  <a:pt x="412509" y="1336554"/>
                </a:lnTo>
                <a:lnTo>
                  <a:pt x="395438" y="1312249"/>
                </a:lnTo>
                <a:lnTo>
                  <a:pt x="745980" y="1832384"/>
                </a:lnTo>
                <a:lnTo>
                  <a:pt x="745980" y="2047575"/>
                </a:lnTo>
                <a:cubicBezTo>
                  <a:pt x="731225" y="2043153"/>
                  <a:pt x="715535" y="2037577"/>
                  <a:pt x="698009" y="2032000"/>
                </a:cubicBezTo>
                <a:cubicBezTo>
                  <a:pt x="644790" y="2015067"/>
                  <a:pt x="601247" y="2012648"/>
                  <a:pt x="509323" y="1959429"/>
                </a:cubicBezTo>
                <a:cubicBezTo>
                  <a:pt x="417399" y="1906210"/>
                  <a:pt x="231133" y="1843315"/>
                  <a:pt x="146466" y="1712686"/>
                </a:cubicBezTo>
                <a:cubicBezTo>
                  <a:pt x="61799" y="1582057"/>
                  <a:pt x="-10772" y="1354667"/>
                  <a:pt x="1323" y="1175657"/>
                </a:cubicBezTo>
                <a:cubicBezTo>
                  <a:pt x="13418" y="996647"/>
                  <a:pt x="98085" y="834572"/>
                  <a:pt x="219038" y="638629"/>
                </a:cubicBezTo>
                <a:cubicBezTo>
                  <a:pt x="339991" y="442686"/>
                  <a:pt x="533514" y="221343"/>
                  <a:pt x="72703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18" name="矩形 1"/>
          <p:cNvSpPr>
            <a:spLocks noChangeAspect="1"/>
          </p:cNvSpPr>
          <p:nvPr/>
        </p:nvSpPr>
        <p:spPr>
          <a:xfrm>
            <a:off x="7347985" y="3913932"/>
            <a:ext cx="730248" cy="1115957"/>
          </a:xfrm>
          <a:custGeom>
            <a:avLst/>
            <a:gdLst/>
            <a:ahLst/>
            <a:cxnLst/>
            <a:rect l="l" t="t" r="r" b="b"/>
            <a:pathLst>
              <a:path w="743479" h="1136023">
                <a:moveTo>
                  <a:pt x="0" y="0"/>
                </a:moveTo>
                <a:lnTo>
                  <a:pt x="17071" y="24305"/>
                </a:lnTo>
                <a:lnTo>
                  <a:pt x="361810" y="431235"/>
                </a:lnTo>
                <a:lnTo>
                  <a:pt x="361810" y="271926"/>
                </a:lnTo>
                <a:lnTo>
                  <a:pt x="372994" y="271926"/>
                </a:lnTo>
                <a:lnTo>
                  <a:pt x="418483" y="524300"/>
                </a:lnTo>
                <a:lnTo>
                  <a:pt x="743479" y="331425"/>
                </a:lnTo>
                <a:lnTo>
                  <a:pt x="726316" y="341820"/>
                </a:lnTo>
                <a:lnTo>
                  <a:pt x="432440" y="601731"/>
                </a:lnTo>
                <a:lnTo>
                  <a:pt x="528745" y="1136023"/>
                </a:lnTo>
                <a:lnTo>
                  <a:pt x="361810" y="1136023"/>
                </a:lnTo>
                <a:lnTo>
                  <a:pt x="361810" y="53685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3" rIns="91426" bIns="45713" rtlCol="0" anchor="ctr"/>
          <a:lstStyle/>
          <a:p>
            <a:pPr algn="ctr"/>
            <a:endParaRPr lang="zh-CN" altLang="en-US"/>
          </a:p>
        </p:txBody>
      </p:sp>
      <p:sp>
        <p:nvSpPr>
          <p:cNvPr id="19" name="TextBox 18"/>
          <p:cNvSpPr txBox="1"/>
          <p:nvPr/>
        </p:nvSpPr>
        <p:spPr>
          <a:xfrm>
            <a:off x="702278" y="1989509"/>
            <a:ext cx="1768720" cy="507745"/>
          </a:xfrm>
          <a:prstGeom prst="rect">
            <a:avLst/>
          </a:prstGeom>
          <a:noFill/>
        </p:spPr>
        <p:txBody>
          <a:bodyPr wrap="square" lIns="91426" tIns="45713" rIns="91426" bIns="45713" rtlCol="0">
            <a:spAutoFit/>
          </a:bodyPr>
          <a:lstStyle>
            <a:defPPr>
              <a:defRPr lang="zh-CN"/>
            </a:defPPr>
            <a:lvl1pPr>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defRPr/>
            </a:pPr>
            <a:r>
              <a:rPr lang="zh-CN" altLang="en-US" sz="900" kern="0" dirty="0">
                <a:solidFill>
                  <a:schemeClr val="tx1">
                    <a:lumMod val="50000"/>
                    <a:lumOff val="50000"/>
                  </a:schemeClr>
                </a:solidFill>
              </a:rPr>
              <a:t>点击此处添加文本点击此处添加文本点击此处添加文本</a:t>
            </a:r>
            <a:endParaRPr lang="en-US" altLang="zh-CN" sz="900" kern="0" dirty="0">
              <a:solidFill>
                <a:schemeClr val="tx1">
                  <a:lumMod val="50000"/>
                  <a:lumOff val="50000"/>
                </a:schemeClr>
              </a:solidFill>
            </a:endParaRPr>
          </a:p>
          <a:p>
            <a:pPr algn="ctr">
              <a:defRPr/>
            </a:pPr>
            <a:r>
              <a:rPr lang="zh-CN" altLang="en-US" sz="900" kern="0" dirty="0">
                <a:solidFill>
                  <a:schemeClr val="tx1">
                    <a:lumMod val="50000"/>
                    <a:lumOff val="50000"/>
                  </a:schemeClr>
                </a:solidFill>
              </a:rPr>
              <a:t>点击此处添加文本</a:t>
            </a:r>
          </a:p>
        </p:txBody>
      </p:sp>
      <p:sp>
        <p:nvSpPr>
          <p:cNvPr id="20" name="矩形 19"/>
          <p:cNvSpPr/>
          <p:nvPr/>
        </p:nvSpPr>
        <p:spPr>
          <a:xfrm>
            <a:off x="849960" y="3522295"/>
            <a:ext cx="1165174" cy="461587"/>
          </a:xfrm>
          <a:prstGeom prst="rect">
            <a:avLst/>
          </a:prstGeom>
        </p:spPr>
        <p:txBody>
          <a:bodyPr wrap="square" lIns="91426" tIns="45713" rIns="91426" bIns="45713">
            <a:spAutoFit/>
          </a:bodyPr>
          <a:lstStyle/>
          <a:p>
            <a:pPr algn="ctr"/>
            <a:r>
              <a:rPr lang="zh-CN" altLang="en-US" sz="1200" dirty="0">
                <a:solidFill>
                  <a:schemeClr val="bg1"/>
                </a:solidFill>
                <a:latin typeface="Verdana"/>
                <a:ea typeface="微软雅黑"/>
              </a:rPr>
              <a:t>点击此处添加标题</a:t>
            </a:r>
          </a:p>
        </p:txBody>
      </p:sp>
      <p:sp>
        <p:nvSpPr>
          <p:cNvPr id="21" name="TextBox 20"/>
          <p:cNvSpPr txBox="1"/>
          <p:nvPr/>
        </p:nvSpPr>
        <p:spPr>
          <a:xfrm>
            <a:off x="2629814" y="1989509"/>
            <a:ext cx="1768720" cy="507745"/>
          </a:xfrm>
          <a:prstGeom prst="rect">
            <a:avLst/>
          </a:prstGeom>
          <a:noFill/>
        </p:spPr>
        <p:txBody>
          <a:bodyPr wrap="square" lIns="91426" tIns="45713" rIns="91426" bIns="45713" rtlCol="0">
            <a:spAutoFit/>
          </a:bodyPr>
          <a:lstStyle>
            <a:defPPr>
              <a:defRPr lang="zh-CN"/>
            </a:defPPr>
            <a:lvl1pPr>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defRPr/>
            </a:pPr>
            <a:r>
              <a:rPr lang="zh-CN" altLang="en-US" sz="900" kern="0" dirty="0">
                <a:solidFill>
                  <a:schemeClr val="tx1">
                    <a:lumMod val="50000"/>
                    <a:lumOff val="50000"/>
                  </a:schemeClr>
                </a:solidFill>
              </a:rPr>
              <a:t>点击此处添加文本点击此处添加文本点击此处添加文本点击此处添加文本</a:t>
            </a:r>
          </a:p>
        </p:txBody>
      </p:sp>
      <p:sp>
        <p:nvSpPr>
          <p:cNvPr id="22" name="矩形 21"/>
          <p:cNvSpPr/>
          <p:nvPr/>
        </p:nvSpPr>
        <p:spPr>
          <a:xfrm>
            <a:off x="2923264" y="3522294"/>
            <a:ext cx="1165174" cy="461587"/>
          </a:xfrm>
          <a:prstGeom prst="rect">
            <a:avLst/>
          </a:prstGeom>
        </p:spPr>
        <p:txBody>
          <a:bodyPr wrap="square" lIns="91426" tIns="45713" rIns="91426" bIns="45713">
            <a:spAutoFit/>
          </a:bodyPr>
          <a:lstStyle/>
          <a:p>
            <a:pPr algn="ctr"/>
            <a:r>
              <a:rPr lang="zh-CN" altLang="en-US" sz="1200" dirty="0">
                <a:solidFill>
                  <a:schemeClr val="bg1"/>
                </a:solidFill>
                <a:latin typeface="Verdana"/>
                <a:ea typeface="微软雅黑"/>
              </a:rPr>
              <a:t>点击此处添加标题</a:t>
            </a:r>
          </a:p>
        </p:txBody>
      </p:sp>
      <p:sp>
        <p:nvSpPr>
          <p:cNvPr id="23" name="TextBox 22"/>
          <p:cNvSpPr txBox="1"/>
          <p:nvPr/>
        </p:nvSpPr>
        <p:spPr>
          <a:xfrm>
            <a:off x="4775503" y="1983785"/>
            <a:ext cx="1768720" cy="507745"/>
          </a:xfrm>
          <a:prstGeom prst="rect">
            <a:avLst/>
          </a:prstGeom>
          <a:noFill/>
        </p:spPr>
        <p:txBody>
          <a:bodyPr wrap="square" lIns="91426" tIns="45713" rIns="91426" bIns="45713" rtlCol="0">
            <a:spAutoFit/>
          </a:bodyPr>
          <a:lstStyle>
            <a:defPPr>
              <a:defRPr lang="zh-CN"/>
            </a:defPPr>
            <a:lvl1pPr>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defRPr/>
            </a:pPr>
            <a:r>
              <a:rPr lang="zh-CN" altLang="en-US" sz="900" kern="0" dirty="0">
                <a:solidFill>
                  <a:schemeClr val="tx1">
                    <a:lumMod val="50000"/>
                    <a:lumOff val="50000"/>
                  </a:schemeClr>
                </a:solidFill>
              </a:rPr>
              <a:t>点击此处添加文本点击此处添加文本点击此处添加文本点击此处添加文本</a:t>
            </a:r>
          </a:p>
        </p:txBody>
      </p:sp>
      <p:sp>
        <p:nvSpPr>
          <p:cNvPr id="24" name="矩形 23"/>
          <p:cNvSpPr/>
          <p:nvPr/>
        </p:nvSpPr>
        <p:spPr>
          <a:xfrm>
            <a:off x="5118417" y="3550869"/>
            <a:ext cx="1165174" cy="461587"/>
          </a:xfrm>
          <a:prstGeom prst="rect">
            <a:avLst/>
          </a:prstGeom>
        </p:spPr>
        <p:txBody>
          <a:bodyPr wrap="square" lIns="91426" tIns="45713" rIns="91426" bIns="45713">
            <a:spAutoFit/>
          </a:bodyPr>
          <a:lstStyle/>
          <a:p>
            <a:pPr algn="ctr"/>
            <a:r>
              <a:rPr lang="zh-CN" altLang="en-US" sz="1200" dirty="0">
                <a:solidFill>
                  <a:schemeClr val="bg1"/>
                </a:solidFill>
                <a:latin typeface="Verdana"/>
                <a:ea typeface="微软雅黑"/>
              </a:rPr>
              <a:t>点击此处添加标题</a:t>
            </a:r>
          </a:p>
        </p:txBody>
      </p:sp>
      <p:sp>
        <p:nvSpPr>
          <p:cNvPr id="25" name="TextBox 24"/>
          <p:cNvSpPr txBox="1"/>
          <p:nvPr/>
        </p:nvSpPr>
        <p:spPr>
          <a:xfrm>
            <a:off x="7026630" y="1992805"/>
            <a:ext cx="1768720" cy="507745"/>
          </a:xfrm>
          <a:prstGeom prst="rect">
            <a:avLst/>
          </a:prstGeom>
          <a:noFill/>
        </p:spPr>
        <p:txBody>
          <a:bodyPr wrap="square" lIns="91426" tIns="45713" rIns="91426" bIns="45713" rtlCol="0">
            <a:spAutoFit/>
          </a:bodyPr>
          <a:lstStyle>
            <a:defPPr>
              <a:defRPr lang="zh-CN"/>
            </a:defPPr>
            <a:lvl1pPr>
              <a:defRPr sz="12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defRPr/>
            </a:pPr>
            <a:r>
              <a:rPr lang="zh-CN" altLang="en-US" sz="900" kern="0" dirty="0">
                <a:solidFill>
                  <a:schemeClr val="tx1">
                    <a:lumMod val="50000"/>
                    <a:lumOff val="50000"/>
                  </a:schemeClr>
                </a:solidFill>
              </a:rPr>
              <a:t>点击此处添加文本点击此处添加文本点击此处添加文本</a:t>
            </a:r>
            <a:endParaRPr lang="en-US" altLang="zh-CN" sz="900" kern="0" dirty="0">
              <a:solidFill>
                <a:schemeClr val="tx1">
                  <a:lumMod val="50000"/>
                  <a:lumOff val="50000"/>
                </a:schemeClr>
              </a:solidFill>
            </a:endParaRPr>
          </a:p>
          <a:p>
            <a:pPr algn="ctr">
              <a:defRPr/>
            </a:pPr>
            <a:r>
              <a:rPr lang="zh-CN" altLang="en-US" sz="900" kern="0" dirty="0">
                <a:solidFill>
                  <a:schemeClr val="tx1">
                    <a:lumMod val="50000"/>
                    <a:lumOff val="50000"/>
                  </a:schemeClr>
                </a:solidFill>
              </a:rPr>
              <a:t>点击此处添加文本</a:t>
            </a:r>
          </a:p>
        </p:txBody>
      </p:sp>
      <p:sp>
        <p:nvSpPr>
          <p:cNvPr id="26" name="矩形 25"/>
          <p:cNvSpPr/>
          <p:nvPr/>
        </p:nvSpPr>
        <p:spPr>
          <a:xfrm>
            <a:off x="7163627" y="3550869"/>
            <a:ext cx="1165174" cy="461587"/>
          </a:xfrm>
          <a:prstGeom prst="rect">
            <a:avLst/>
          </a:prstGeom>
        </p:spPr>
        <p:txBody>
          <a:bodyPr wrap="square" lIns="91426" tIns="45713" rIns="91426" bIns="45713">
            <a:spAutoFit/>
          </a:bodyPr>
          <a:lstStyle/>
          <a:p>
            <a:pPr algn="ctr"/>
            <a:r>
              <a:rPr lang="zh-CN" altLang="en-US" sz="1200" dirty="0">
                <a:solidFill>
                  <a:schemeClr val="bg1"/>
                </a:solidFill>
                <a:latin typeface="Verdana"/>
                <a:ea typeface="微软雅黑"/>
              </a:rPr>
              <a:t>点击此处添加标题</a:t>
            </a:r>
          </a:p>
        </p:txBody>
      </p:sp>
      <p:grpSp>
        <p:nvGrpSpPr>
          <p:cNvPr id="2" name="组合 14"/>
          <p:cNvGrpSpPr/>
          <p:nvPr/>
        </p:nvGrpSpPr>
        <p:grpSpPr>
          <a:xfrm>
            <a:off x="918925" y="1303928"/>
            <a:ext cx="480910" cy="399343"/>
            <a:chOff x="6923209" y="3199834"/>
            <a:chExt cx="477656" cy="396587"/>
          </a:xfrm>
        </p:grpSpPr>
        <p:sp>
          <p:nvSpPr>
            <p:cNvPr id="28" name="Freeform 172"/>
            <p:cNvSpPr>
              <a:spLocks/>
            </p:cNvSpPr>
            <p:nvPr/>
          </p:nvSpPr>
          <p:spPr bwMode="auto">
            <a:xfrm>
              <a:off x="6951693" y="3406892"/>
              <a:ext cx="47108" cy="47108"/>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29" name="Freeform 173"/>
            <p:cNvSpPr>
              <a:spLocks/>
            </p:cNvSpPr>
            <p:nvPr/>
          </p:nvSpPr>
          <p:spPr bwMode="auto">
            <a:xfrm>
              <a:off x="7076585" y="3283096"/>
              <a:ext cx="46013" cy="46013"/>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0" name="Rectangle 174"/>
            <p:cNvSpPr>
              <a:spLocks noChangeArrowheads="1"/>
            </p:cNvSpPr>
            <p:nvPr/>
          </p:nvSpPr>
          <p:spPr bwMode="auto">
            <a:xfrm>
              <a:off x="6944024" y="3513159"/>
              <a:ext cx="62446" cy="83261"/>
            </a:xfrm>
            <a:prstGeom prst="rect">
              <a:avLst/>
            </a:pr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1" name="Rectangle 175"/>
            <p:cNvSpPr>
              <a:spLocks noChangeArrowheads="1"/>
            </p:cNvSpPr>
            <p:nvPr/>
          </p:nvSpPr>
          <p:spPr bwMode="auto">
            <a:xfrm>
              <a:off x="7068916" y="3389363"/>
              <a:ext cx="62446" cy="207057"/>
            </a:xfrm>
            <a:prstGeom prst="rect">
              <a:avLst/>
            </a:pr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2" name="Rectangle 176"/>
            <p:cNvSpPr>
              <a:spLocks noChangeArrowheads="1"/>
            </p:cNvSpPr>
            <p:nvPr/>
          </p:nvSpPr>
          <p:spPr bwMode="auto">
            <a:xfrm>
              <a:off x="7192712" y="3450713"/>
              <a:ext cx="62446" cy="145707"/>
            </a:xfrm>
            <a:prstGeom prst="rect">
              <a:avLst/>
            </a:pr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3" name="Rectangle 177"/>
            <p:cNvSpPr>
              <a:spLocks noChangeArrowheads="1"/>
            </p:cNvSpPr>
            <p:nvPr/>
          </p:nvSpPr>
          <p:spPr bwMode="auto">
            <a:xfrm>
              <a:off x="7317604" y="3306102"/>
              <a:ext cx="62446" cy="290319"/>
            </a:xfrm>
            <a:prstGeom prst="rect">
              <a:avLst/>
            </a:pr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4" name="Line 178"/>
            <p:cNvSpPr>
              <a:spLocks noChangeShapeType="1"/>
            </p:cNvSpPr>
            <p:nvPr/>
          </p:nvSpPr>
          <p:spPr bwMode="auto">
            <a:xfrm flipH="1">
              <a:off x="6923209" y="3596421"/>
              <a:ext cx="477656" cy="0"/>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5" name="Freeform 179"/>
            <p:cNvSpPr>
              <a:spLocks/>
            </p:cNvSpPr>
            <p:nvPr/>
          </p:nvSpPr>
          <p:spPr bwMode="auto">
            <a:xfrm>
              <a:off x="7201477" y="3344446"/>
              <a:ext cx="46013" cy="47108"/>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6" name="Freeform 180"/>
            <p:cNvSpPr>
              <a:spLocks/>
            </p:cNvSpPr>
            <p:nvPr/>
          </p:nvSpPr>
          <p:spPr bwMode="auto">
            <a:xfrm>
              <a:off x="7325273" y="3199834"/>
              <a:ext cx="47108" cy="46013"/>
            </a:xfrm>
            <a:custGeom>
              <a:avLst/>
              <a:gdLst>
                <a:gd name="T0" fmla="*/ 3 w 18"/>
                <a:gd name="T1" fmla="*/ 15 h 18"/>
                <a:gd name="T2" fmla="*/ 15 w 18"/>
                <a:gd name="T3" fmla="*/ 15 h 18"/>
                <a:gd name="T4" fmla="*/ 15 w 18"/>
                <a:gd name="T5" fmla="*/ 3 h 18"/>
                <a:gd name="T6" fmla="*/ 3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7" y="18"/>
                    <a:pt x="12" y="18"/>
                    <a:pt x="15" y="15"/>
                  </a:cubicBezTo>
                  <a:cubicBezTo>
                    <a:pt x="18" y="11"/>
                    <a:pt x="18" y="6"/>
                    <a:pt x="15" y="3"/>
                  </a:cubicBezTo>
                  <a:cubicBezTo>
                    <a:pt x="12" y="0"/>
                    <a:pt x="7" y="0"/>
                    <a:pt x="3" y="3"/>
                  </a:cubicBezTo>
                  <a:cubicBezTo>
                    <a:pt x="0" y="6"/>
                    <a:pt x="0" y="11"/>
                    <a:pt x="3" y="15"/>
                  </a:cubicBez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7" name="Line 181"/>
            <p:cNvSpPr>
              <a:spLocks noChangeShapeType="1"/>
            </p:cNvSpPr>
            <p:nvPr/>
          </p:nvSpPr>
          <p:spPr bwMode="auto">
            <a:xfrm>
              <a:off x="7348279" y="3222841"/>
              <a:ext cx="0" cy="0"/>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8" name="Line 182"/>
            <p:cNvSpPr>
              <a:spLocks noChangeShapeType="1"/>
            </p:cNvSpPr>
            <p:nvPr/>
          </p:nvSpPr>
          <p:spPr bwMode="auto">
            <a:xfrm>
              <a:off x="7120406" y="3315962"/>
              <a:ext cx="83261" cy="41631"/>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39" name="Line 183"/>
            <p:cNvSpPr>
              <a:spLocks noChangeShapeType="1"/>
            </p:cNvSpPr>
            <p:nvPr/>
          </p:nvSpPr>
          <p:spPr bwMode="auto">
            <a:xfrm>
              <a:off x="6996610" y="3410178"/>
              <a:ext cx="0" cy="0"/>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40" name="Line 184"/>
            <p:cNvSpPr>
              <a:spLocks noChangeShapeType="1"/>
            </p:cNvSpPr>
            <p:nvPr/>
          </p:nvSpPr>
          <p:spPr bwMode="auto">
            <a:xfrm flipV="1">
              <a:off x="6996610" y="3326917"/>
              <a:ext cx="82166" cy="83261"/>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41" name="Line 185"/>
            <p:cNvSpPr>
              <a:spLocks noChangeShapeType="1"/>
            </p:cNvSpPr>
            <p:nvPr/>
          </p:nvSpPr>
          <p:spPr bwMode="auto">
            <a:xfrm flipV="1">
              <a:off x="7245298" y="3243656"/>
              <a:ext cx="82166" cy="104076"/>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grpSp>
      <p:grpSp>
        <p:nvGrpSpPr>
          <p:cNvPr id="4" name="组合 26"/>
          <p:cNvGrpSpPr/>
          <p:nvPr/>
        </p:nvGrpSpPr>
        <p:grpSpPr>
          <a:xfrm>
            <a:off x="3272414" y="1314365"/>
            <a:ext cx="422004" cy="422061"/>
            <a:chOff x="9371745" y="1937770"/>
            <a:chExt cx="476561" cy="476561"/>
          </a:xfrm>
        </p:grpSpPr>
        <p:sp>
          <p:nvSpPr>
            <p:cNvPr id="43" name="Freeform 170"/>
            <p:cNvSpPr>
              <a:spLocks/>
            </p:cNvSpPr>
            <p:nvPr/>
          </p:nvSpPr>
          <p:spPr bwMode="auto">
            <a:xfrm>
              <a:off x="9371745" y="2040751"/>
              <a:ext cx="372484" cy="373580"/>
            </a:xfrm>
            <a:custGeom>
              <a:avLst/>
              <a:gdLst>
                <a:gd name="T0" fmla="*/ 144 w 144"/>
                <a:gd name="T1" fmla="*/ 72 h 144"/>
                <a:gd name="T2" fmla="*/ 72 w 144"/>
                <a:gd name="T3" fmla="*/ 144 h 144"/>
                <a:gd name="T4" fmla="*/ 0 w 144"/>
                <a:gd name="T5" fmla="*/ 72 h 144"/>
                <a:gd name="T6" fmla="*/ 72 w 144"/>
                <a:gd name="T7" fmla="*/ 0 h 144"/>
                <a:gd name="T8" fmla="*/ 72 w 144"/>
                <a:gd name="T9" fmla="*/ 72 h 144"/>
                <a:gd name="T10" fmla="*/ 144 w 144"/>
                <a:gd name="T11" fmla="*/ 72 h 144"/>
              </a:gdLst>
              <a:ahLst/>
              <a:cxnLst>
                <a:cxn ang="0">
                  <a:pos x="T0" y="T1"/>
                </a:cxn>
                <a:cxn ang="0">
                  <a:pos x="T2" y="T3"/>
                </a:cxn>
                <a:cxn ang="0">
                  <a:pos x="T4" y="T5"/>
                </a:cxn>
                <a:cxn ang="0">
                  <a:pos x="T6" y="T7"/>
                </a:cxn>
                <a:cxn ang="0">
                  <a:pos x="T8" y="T9"/>
                </a:cxn>
                <a:cxn ang="0">
                  <a:pos x="T10" y="T11"/>
                </a:cxn>
              </a:cxnLst>
              <a:rect l="0" t="0" r="r" b="b"/>
              <a:pathLst>
                <a:path w="144" h="144">
                  <a:moveTo>
                    <a:pt x="144" y="72"/>
                  </a:moveTo>
                  <a:cubicBezTo>
                    <a:pt x="144" y="112"/>
                    <a:pt x="112" y="144"/>
                    <a:pt x="72" y="144"/>
                  </a:cubicBezTo>
                  <a:cubicBezTo>
                    <a:pt x="32" y="144"/>
                    <a:pt x="0" y="112"/>
                    <a:pt x="0" y="72"/>
                  </a:cubicBezTo>
                  <a:cubicBezTo>
                    <a:pt x="0" y="32"/>
                    <a:pt x="32" y="0"/>
                    <a:pt x="72" y="0"/>
                  </a:cubicBezTo>
                  <a:cubicBezTo>
                    <a:pt x="72" y="72"/>
                    <a:pt x="72" y="72"/>
                    <a:pt x="72" y="72"/>
                  </a:cubicBezTo>
                  <a:lnTo>
                    <a:pt x="144" y="72"/>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44" name="Freeform 171"/>
            <p:cNvSpPr>
              <a:spLocks/>
            </p:cNvSpPr>
            <p:nvPr/>
          </p:nvSpPr>
          <p:spPr bwMode="auto">
            <a:xfrm>
              <a:off x="9599618" y="1937770"/>
              <a:ext cx="248688" cy="248688"/>
            </a:xfrm>
            <a:custGeom>
              <a:avLst/>
              <a:gdLst>
                <a:gd name="T0" fmla="*/ 96 w 96"/>
                <a:gd name="T1" fmla="*/ 96 h 96"/>
                <a:gd name="T2" fmla="*/ 0 w 96"/>
                <a:gd name="T3" fmla="*/ 0 h 96"/>
                <a:gd name="T4" fmla="*/ 0 w 96"/>
                <a:gd name="T5" fmla="*/ 96 h 96"/>
                <a:gd name="T6" fmla="*/ 96 w 96"/>
                <a:gd name="T7" fmla="*/ 96 h 96"/>
              </a:gdLst>
              <a:ahLst/>
              <a:cxnLst>
                <a:cxn ang="0">
                  <a:pos x="T0" y="T1"/>
                </a:cxn>
                <a:cxn ang="0">
                  <a:pos x="T2" y="T3"/>
                </a:cxn>
                <a:cxn ang="0">
                  <a:pos x="T4" y="T5"/>
                </a:cxn>
                <a:cxn ang="0">
                  <a:pos x="T6" y="T7"/>
                </a:cxn>
              </a:cxnLst>
              <a:rect l="0" t="0" r="r" b="b"/>
              <a:pathLst>
                <a:path w="96" h="96">
                  <a:moveTo>
                    <a:pt x="96" y="96"/>
                  </a:moveTo>
                  <a:cubicBezTo>
                    <a:pt x="96" y="43"/>
                    <a:pt x="53" y="0"/>
                    <a:pt x="0" y="0"/>
                  </a:cubicBezTo>
                  <a:cubicBezTo>
                    <a:pt x="0" y="96"/>
                    <a:pt x="0" y="96"/>
                    <a:pt x="0" y="96"/>
                  </a:cubicBezTo>
                  <a:lnTo>
                    <a:pt x="96" y="96"/>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grpSp>
      <p:grpSp>
        <p:nvGrpSpPr>
          <p:cNvPr id="5" name="组合 41"/>
          <p:cNvGrpSpPr/>
          <p:nvPr/>
        </p:nvGrpSpPr>
        <p:grpSpPr>
          <a:xfrm>
            <a:off x="5434616" y="1346278"/>
            <a:ext cx="392151" cy="392205"/>
            <a:chOff x="5296798" y="962901"/>
            <a:chExt cx="472326" cy="472327"/>
          </a:xfrm>
        </p:grpSpPr>
        <p:sp>
          <p:nvSpPr>
            <p:cNvPr id="46" name="Freeform 96"/>
            <p:cNvSpPr>
              <a:spLocks/>
            </p:cNvSpPr>
            <p:nvPr/>
          </p:nvSpPr>
          <p:spPr bwMode="auto">
            <a:xfrm>
              <a:off x="5502628" y="962901"/>
              <a:ext cx="60666" cy="51999"/>
            </a:xfrm>
            <a:custGeom>
              <a:avLst/>
              <a:gdLst>
                <a:gd name="T0" fmla="*/ 24 w 24"/>
                <a:gd name="T1" fmla="*/ 20 h 20"/>
                <a:gd name="T2" fmla="*/ 24 w 24"/>
                <a:gd name="T3" fmla="*/ 12 h 20"/>
                <a:gd name="T4" fmla="*/ 12 w 24"/>
                <a:gd name="T5" fmla="*/ 0 h 20"/>
                <a:gd name="T6" fmla="*/ 0 w 24"/>
                <a:gd name="T7" fmla="*/ 12 h 20"/>
                <a:gd name="T8" fmla="*/ 0 w 24"/>
                <a:gd name="T9" fmla="*/ 20 h 20"/>
              </a:gdLst>
              <a:ahLst/>
              <a:cxnLst>
                <a:cxn ang="0">
                  <a:pos x="T0" y="T1"/>
                </a:cxn>
                <a:cxn ang="0">
                  <a:pos x="T2" y="T3"/>
                </a:cxn>
                <a:cxn ang="0">
                  <a:pos x="T4" y="T5"/>
                </a:cxn>
                <a:cxn ang="0">
                  <a:pos x="T6" y="T7"/>
                </a:cxn>
                <a:cxn ang="0">
                  <a:pos x="T8" y="T9"/>
                </a:cxn>
              </a:cxnLst>
              <a:rect l="0" t="0" r="r" b="b"/>
              <a:pathLst>
                <a:path w="24" h="20">
                  <a:moveTo>
                    <a:pt x="24" y="20"/>
                  </a:moveTo>
                  <a:cubicBezTo>
                    <a:pt x="24" y="12"/>
                    <a:pt x="24" y="12"/>
                    <a:pt x="24" y="12"/>
                  </a:cubicBezTo>
                  <a:cubicBezTo>
                    <a:pt x="24" y="5"/>
                    <a:pt x="19" y="0"/>
                    <a:pt x="12" y="0"/>
                  </a:cubicBezTo>
                  <a:cubicBezTo>
                    <a:pt x="6" y="0"/>
                    <a:pt x="0" y="5"/>
                    <a:pt x="0" y="12"/>
                  </a:cubicBezTo>
                  <a:cubicBezTo>
                    <a:pt x="0" y="20"/>
                    <a:pt x="0" y="20"/>
                    <a:pt x="0" y="20"/>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47" name="Line 97"/>
            <p:cNvSpPr>
              <a:spLocks noChangeShapeType="1"/>
            </p:cNvSpPr>
            <p:nvPr/>
          </p:nvSpPr>
          <p:spPr bwMode="auto">
            <a:xfrm>
              <a:off x="5502628" y="1127566"/>
              <a:ext cx="0" cy="41166"/>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48" name="Line 98"/>
            <p:cNvSpPr>
              <a:spLocks noChangeShapeType="1"/>
            </p:cNvSpPr>
            <p:nvPr/>
          </p:nvSpPr>
          <p:spPr bwMode="auto">
            <a:xfrm flipV="1">
              <a:off x="5563294" y="1127566"/>
              <a:ext cx="0" cy="41166"/>
            </a:xfrm>
            <a:prstGeom prst="line">
              <a:avLst/>
            </a:prstGeom>
            <a:noFill/>
            <a:ln w="301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49" name="Freeform 99"/>
            <p:cNvSpPr>
              <a:spLocks/>
            </p:cNvSpPr>
            <p:nvPr/>
          </p:nvSpPr>
          <p:spPr bwMode="auto">
            <a:xfrm>
              <a:off x="5502628" y="1270564"/>
              <a:ext cx="60666" cy="164664"/>
            </a:xfrm>
            <a:custGeom>
              <a:avLst/>
              <a:gdLst>
                <a:gd name="T0" fmla="*/ 0 w 56"/>
                <a:gd name="T1" fmla="*/ 0 h 152"/>
                <a:gd name="T2" fmla="*/ 0 w 56"/>
                <a:gd name="T3" fmla="*/ 152 h 152"/>
                <a:gd name="T4" fmla="*/ 56 w 56"/>
                <a:gd name="T5" fmla="*/ 152 h 152"/>
                <a:gd name="T6" fmla="*/ 56 w 56"/>
                <a:gd name="T7" fmla="*/ 0 h 152"/>
              </a:gdLst>
              <a:ahLst/>
              <a:cxnLst>
                <a:cxn ang="0">
                  <a:pos x="T0" y="T1"/>
                </a:cxn>
                <a:cxn ang="0">
                  <a:pos x="T2" y="T3"/>
                </a:cxn>
                <a:cxn ang="0">
                  <a:pos x="T4" y="T5"/>
                </a:cxn>
                <a:cxn ang="0">
                  <a:pos x="T6" y="T7"/>
                </a:cxn>
              </a:cxnLst>
              <a:rect l="0" t="0" r="r" b="b"/>
              <a:pathLst>
                <a:path w="56" h="152">
                  <a:moveTo>
                    <a:pt x="0" y="0"/>
                  </a:moveTo>
                  <a:lnTo>
                    <a:pt x="0" y="152"/>
                  </a:lnTo>
                  <a:lnTo>
                    <a:pt x="56" y="152"/>
                  </a:lnTo>
                  <a:lnTo>
                    <a:pt x="56" y="0"/>
                  </a:ln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50" name="Freeform 100"/>
            <p:cNvSpPr>
              <a:spLocks/>
            </p:cNvSpPr>
            <p:nvPr/>
          </p:nvSpPr>
          <p:spPr bwMode="auto">
            <a:xfrm>
              <a:off x="5337964" y="1024650"/>
              <a:ext cx="431160" cy="102915"/>
            </a:xfrm>
            <a:custGeom>
              <a:avLst/>
              <a:gdLst>
                <a:gd name="T0" fmla="*/ 327 w 398"/>
                <a:gd name="T1" fmla="*/ 95 h 95"/>
                <a:gd name="T2" fmla="*/ 0 w 398"/>
                <a:gd name="T3" fmla="*/ 95 h 95"/>
                <a:gd name="T4" fmla="*/ 19 w 398"/>
                <a:gd name="T5" fmla="*/ 47 h 95"/>
                <a:gd name="T6" fmla="*/ 0 w 398"/>
                <a:gd name="T7" fmla="*/ 0 h 95"/>
                <a:gd name="T8" fmla="*/ 327 w 398"/>
                <a:gd name="T9" fmla="*/ 0 h 95"/>
                <a:gd name="T10" fmla="*/ 398 w 398"/>
                <a:gd name="T11" fmla="*/ 47 h 95"/>
                <a:gd name="T12" fmla="*/ 327 w 398"/>
                <a:gd name="T13" fmla="*/ 95 h 95"/>
              </a:gdLst>
              <a:ahLst/>
              <a:cxnLst>
                <a:cxn ang="0">
                  <a:pos x="T0" y="T1"/>
                </a:cxn>
                <a:cxn ang="0">
                  <a:pos x="T2" y="T3"/>
                </a:cxn>
                <a:cxn ang="0">
                  <a:pos x="T4" y="T5"/>
                </a:cxn>
                <a:cxn ang="0">
                  <a:pos x="T6" y="T7"/>
                </a:cxn>
                <a:cxn ang="0">
                  <a:pos x="T8" y="T9"/>
                </a:cxn>
                <a:cxn ang="0">
                  <a:pos x="T10" y="T11"/>
                </a:cxn>
                <a:cxn ang="0">
                  <a:pos x="T12" y="T13"/>
                </a:cxn>
              </a:cxnLst>
              <a:rect l="0" t="0" r="r" b="b"/>
              <a:pathLst>
                <a:path w="398" h="95">
                  <a:moveTo>
                    <a:pt x="327" y="95"/>
                  </a:moveTo>
                  <a:lnTo>
                    <a:pt x="0" y="95"/>
                  </a:lnTo>
                  <a:lnTo>
                    <a:pt x="19" y="47"/>
                  </a:lnTo>
                  <a:lnTo>
                    <a:pt x="0" y="0"/>
                  </a:lnTo>
                  <a:lnTo>
                    <a:pt x="327" y="0"/>
                  </a:lnTo>
                  <a:lnTo>
                    <a:pt x="398" y="47"/>
                  </a:lnTo>
                  <a:lnTo>
                    <a:pt x="327" y="95"/>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51" name="Freeform 101"/>
            <p:cNvSpPr>
              <a:spLocks/>
            </p:cNvSpPr>
            <p:nvPr/>
          </p:nvSpPr>
          <p:spPr bwMode="auto">
            <a:xfrm>
              <a:off x="5296798" y="1168732"/>
              <a:ext cx="431160" cy="101832"/>
            </a:xfrm>
            <a:custGeom>
              <a:avLst/>
              <a:gdLst>
                <a:gd name="T0" fmla="*/ 71 w 398"/>
                <a:gd name="T1" fmla="*/ 0 h 94"/>
                <a:gd name="T2" fmla="*/ 398 w 398"/>
                <a:gd name="T3" fmla="*/ 0 h 94"/>
                <a:gd name="T4" fmla="*/ 379 w 398"/>
                <a:gd name="T5" fmla="*/ 47 h 94"/>
                <a:gd name="T6" fmla="*/ 398 w 398"/>
                <a:gd name="T7" fmla="*/ 94 h 94"/>
                <a:gd name="T8" fmla="*/ 71 w 398"/>
                <a:gd name="T9" fmla="*/ 94 h 94"/>
                <a:gd name="T10" fmla="*/ 0 w 398"/>
                <a:gd name="T11" fmla="*/ 47 h 94"/>
                <a:gd name="T12" fmla="*/ 71 w 398"/>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398" h="94">
                  <a:moveTo>
                    <a:pt x="71" y="0"/>
                  </a:moveTo>
                  <a:lnTo>
                    <a:pt x="398" y="0"/>
                  </a:lnTo>
                  <a:lnTo>
                    <a:pt x="379" y="47"/>
                  </a:lnTo>
                  <a:lnTo>
                    <a:pt x="398" y="94"/>
                  </a:lnTo>
                  <a:lnTo>
                    <a:pt x="71" y="94"/>
                  </a:lnTo>
                  <a:lnTo>
                    <a:pt x="0" y="47"/>
                  </a:lnTo>
                  <a:lnTo>
                    <a:pt x="71" y="0"/>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grpSp>
      <p:grpSp>
        <p:nvGrpSpPr>
          <p:cNvPr id="6" name="组合 44"/>
          <p:cNvGrpSpPr>
            <a:grpSpLocks noChangeAspect="1"/>
          </p:cNvGrpSpPr>
          <p:nvPr/>
        </p:nvGrpSpPr>
        <p:grpSpPr>
          <a:xfrm>
            <a:off x="7721220" y="1353319"/>
            <a:ext cx="310355" cy="419326"/>
            <a:chOff x="5761935" y="1937770"/>
            <a:chExt cx="352764" cy="476561"/>
          </a:xfrm>
        </p:grpSpPr>
        <p:sp>
          <p:nvSpPr>
            <p:cNvPr id="53" name="Freeform 147"/>
            <p:cNvSpPr>
              <a:spLocks/>
            </p:cNvSpPr>
            <p:nvPr/>
          </p:nvSpPr>
          <p:spPr bwMode="auto">
            <a:xfrm>
              <a:off x="5782750" y="2351885"/>
              <a:ext cx="311134" cy="62446"/>
            </a:xfrm>
            <a:custGeom>
              <a:avLst/>
              <a:gdLst>
                <a:gd name="T0" fmla="*/ 0 w 284"/>
                <a:gd name="T1" fmla="*/ 0 h 57"/>
                <a:gd name="T2" fmla="*/ 0 w 284"/>
                <a:gd name="T3" fmla="*/ 57 h 57"/>
                <a:gd name="T4" fmla="*/ 284 w 284"/>
                <a:gd name="T5" fmla="*/ 57 h 57"/>
                <a:gd name="T6" fmla="*/ 284 w 284"/>
                <a:gd name="T7" fmla="*/ 0 h 57"/>
              </a:gdLst>
              <a:ahLst/>
              <a:cxnLst>
                <a:cxn ang="0">
                  <a:pos x="T0" y="T1"/>
                </a:cxn>
                <a:cxn ang="0">
                  <a:pos x="T2" y="T3"/>
                </a:cxn>
                <a:cxn ang="0">
                  <a:pos x="T4" y="T5"/>
                </a:cxn>
                <a:cxn ang="0">
                  <a:pos x="T6" y="T7"/>
                </a:cxn>
              </a:cxnLst>
              <a:rect l="0" t="0" r="r" b="b"/>
              <a:pathLst>
                <a:path w="284" h="57">
                  <a:moveTo>
                    <a:pt x="0" y="0"/>
                  </a:moveTo>
                  <a:lnTo>
                    <a:pt x="0" y="57"/>
                  </a:lnTo>
                  <a:lnTo>
                    <a:pt x="284" y="57"/>
                  </a:lnTo>
                  <a:lnTo>
                    <a:pt x="284" y="0"/>
                  </a:ln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54" name="Freeform 148"/>
            <p:cNvSpPr>
              <a:spLocks/>
            </p:cNvSpPr>
            <p:nvPr/>
          </p:nvSpPr>
          <p:spPr bwMode="auto">
            <a:xfrm>
              <a:off x="5885731" y="1979401"/>
              <a:ext cx="41631" cy="82166"/>
            </a:xfrm>
            <a:custGeom>
              <a:avLst/>
              <a:gdLst>
                <a:gd name="T0" fmla="*/ 16 w 16"/>
                <a:gd name="T1" fmla="*/ 0 h 32"/>
                <a:gd name="T2" fmla="*/ 0 w 16"/>
                <a:gd name="T3" fmla="*/ 20 h 32"/>
                <a:gd name="T4" fmla="*/ 4 w 16"/>
                <a:gd name="T5" fmla="*/ 32 h 32"/>
              </a:gdLst>
              <a:ahLst/>
              <a:cxnLst>
                <a:cxn ang="0">
                  <a:pos x="T0" y="T1"/>
                </a:cxn>
                <a:cxn ang="0">
                  <a:pos x="T2" y="T3"/>
                </a:cxn>
                <a:cxn ang="0">
                  <a:pos x="T4" y="T5"/>
                </a:cxn>
              </a:cxnLst>
              <a:rect l="0" t="0" r="r" b="b"/>
              <a:pathLst>
                <a:path w="16" h="32">
                  <a:moveTo>
                    <a:pt x="16" y="0"/>
                  </a:moveTo>
                  <a:cubicBezTo>
                    <a:pt x="7" y="2"/>
                    <a:pt x="0" y="10"/>
                    <a:pt x="0" y="20"/>
                  </a:cubicBezTo>
                  <a:cubicBezTo>
                    <a:pt x="0" y="24"/>
                    <a:pt x="2" y="28"/>
                    <a:pt x="4" y="32"/>
                  </a:cubicBezTo>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sp>
          <p:nvSpPr>
            <p:cNvPr id="55" name="Freeform 149"/>
            <p:cNvSpPr>
              <a:spLocks/>
            </p:cNvSpPr>
            <p:nvPr/>
          </p:nvSpPr>
          <p:spPr bwMode="auto">
            <a:xfrm>
              <a:off x="5761935" y="1937770"/>
              <a:ext cx="352764" cy="414115"/>
            </a:xfrm>
            <a:custGeom>
              <a:avLst/>
              <a:gdLst>
                <a:gd name="T0" fmla="*/ 136 w 136"/>
                <a:gd name="T1" fmla="*/ 160 h 160"/>
                <a:gd name="T2" fmla="*/ 0 w 136"/>
                <a:gd name="T3" fmla="*/ 160 h 160"/>
                <a:gd name="T4" fmla="*/ 0 w 136"/>
                <a:gd name="T5" fmla="*/ 148 h 160"/>
                <a:gd name="T6" fmla="*/ 8 w 136"/>
                <a:gd name="T7" fmla="*/ 140 h 160"/>
                <a:gd name="T8" fmla="*/ 56 w 136"/>
                <a:gd name="T9" fmla="*/ 108 h 160"/>
                <a:gd name="T10" fmla="*/ 56 w 136"/>
                <a:gd name="T11" fmla="*/ 84 h 160"/>
                <a:gd name="T12" fmla="*/ 45 w 136"/>
                <a:gd name="T13" fmla="*/ 63 h 160"/>
                <a:gd name="T14" fmla="*/ 32 w 136"/>
                <a:gd name="T15" fmla="*/ 36 h 160"/>
                <a:gd name="T16" fmla="*/ 68 w 136"/>
                <a:gd name="T17" fmla="*/ 0 h 160"/>
                <a:gd name="T18" fmla="*/ 104 w 136"/>
                <a:gd name="T19" fmla="*/ 36 h 160"/>
                <a:gd name="T20" fmla="*/ 91 w 136"/>
                <a:gd name="T21" fmla="*/ 63 h 160"/>
                <a:gd name="T22" fmla="*/ 80 w 136"/>
                <a:gd name="T23" fmla="*/ 83 h 160"/>
                <a:gd name="T24" fmla="*/ 80 w 136"/>
                <a:gd name="T25" fmla="*/ 108 h 160"/>
                <a:gd name="T26" fmla="*/ 128 w 136"/>
                <a:gd name="T27" fmla="*/ 140 h 160"/>
                <a:gd name="T28" fmla="*/ 136 w 136"/>
                <a:gd name="T29" fmla="*/ 148 h 160"/>
                <a:gd name="T30" fmla="*/ 136 w 136"/>
                <a:gd name="T31"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0">
                  <a:moveTo>
                    <a:pt x="136" y="160"/>
                  </a:moveTo>
                  <a:cubicBezTo>
                    <a:pt x="0" y="160"/>
                    <a:pt x="0" y="160"/>
                    <a:pt x="0" y="160"/>
                  </a:cubicBezTo>
                  <a:cubicBezTo>
                    <a:pt x="0" y="148"/>
                    <a:pt x="0" y="148"/>
                    <a:pt x="0" y="148"/>
                  </a:cubicBezTo>
                  <a:cubicBezTo>
                    <a:pt x="0" y="143"/>
                    <a:pt x="4" y="140"/>
                    <a:pt x="8" y="140"/>
                  </a:cubicBezTo>
                  <a:cubicBezTo>
                    <a:pt x="26" y="140"/>
                    <a:pt x="56" y="126"/>
                    <a:pt x="56" y="108"/>
                  </a:cubicBezTo>
                  <a:cubicBezTo>
                    <a:pt x="56" y="108"/>
                    <a:pt x="56" y="88"/>
                    <a:pt x="56" y="84"/>
                  </a:cubicBezTo>
                  <a:cubicBezTo>
                    <a:pt x="56" y="76"/>
                    <a:pt x="56" y="74"/>
                    <a:pt x="45" y="63"/>
                  </a:cubicBezTo>
                  <a:cubicBezTo>
                    <a:pt x="37" y="57"/>
                    <a:pt x="32" y="47"/>
                    <a:pt x="32" y="36"/>
                  </a:cubicBezTo>
                  <a:cubicBezTo>
                    <a:pt x="32" y="16"/>
                    <a:pt x="48" y="0"/>
                    <a:pt x="68" y="0"/>
                  </a:cubicBezTo>
                  <a:cubicBezTo>
                    <a:pt x="88" y="0"/>
                    <a:pt x="104" y="16"/>
                    <a:pt x="104" y="36"/>
                  </a:cubicBezTo>
                  <a:cubicBezTo>
                    <a:pt x="104" y="47"/>
                    <a:pt x="99" y="57"/>
                    <a:pt x="91" y="63"/>
                  </a:cubicBezTo>
                  <a:cubicBezTo>
                    <a:pt x="81" y="74"/>
                    <a:pt x="80" y="76"/>
                    <a:pt x="80" y="83"/>
                  </a:cubicBezTo>
                  <a:cubicBezTo>
                    <a:pt x="80" y="86"/>
                    <a:pt x="80" y="108"/>
                    <a:pt x="80" y="108"/>
                  </a:cubicBezTo>
                  <a:cubicBezTo>
                    <a:pt x="80" y="126"/>
                    <a:pt x="110" y="140"/>
                    <a:pt x="128" y="140"/>
                  </a:cubicBezTo>
                  <a:cubicBezTo>
                    <a:pt x="133" y="140"/>
                    <a:pt x="136" y="143"/>
                    <a:pt x="136" y="148"/>
                  </a:cubicBezTo>
                  <a:lnTo>
                    <a:pt x="136" y="160"/>
                  </a:lnTo>
                  <a:close/>
                </a:path>
              </a:pathLst>
            </a:custGeom>
            <a:noFill/>
            <a:ln w="301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08" tIns="45704" rIns="91408" bIns="45704" numCol="1" anchor="t" anchorCtr="0" compatLnSpc="1">
              <a:prstTxWarp prst="textNoShape">
                <a:avLst/>
              </a:prstTxWarp>
            </a:bodyPr>
            <a:lstStyle/>
            <a:p>
              <a:pPr>
                <a:defRPr/>
              </a:pPr>
              <a:endParaRPr lang="zh-CN" altLang="en-US" kern="0" dirty="0">
                <a:solidFill>
                  <a:prstClr val="black"/>
                </a:solidFill>
              </a:endParaRPr>
            </a:p>
          </p:txBody>
        </p:sp>
      </p:grpSp>
    </p:spTree>
    <p:extLst>
      <p:ext uri="{BB962C8B-B14F-4D97-AF65-F5344CB8AC3E}">
        <p14:creationId xmlns:p14="http://schemas.microsoft.com/office/powerpoint/2010/main" val="144907924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32" presetClass="emph" presetSubtype="0" fill="hold" grpId="1" nodeType="afterEffect">
                                  <p:stCondLst>
                                    <p:cond delay="0"/>
                                  </p:stCondLst>
                                  <p:childTnLst>
                                    <p:animRot by="120000">
                                      <p:cBhvr>
                                        <p:cTn id="14" dur="100" fill="hold">
                                          <p:stCondLst>
                                            <p:cond delay="0"/>
                                          </p:stCondLst>
                                        </p:cTn>
                                        <p:tgtEl>
                                          <p:spTgt spid="3"/>
                                        </p:tgtEl>
                                        <p:attrNameLst>
                                          <p:attrName>r</p:attrName>
                                        </p:attrNameLst>
                                      </p:cBhvr>
                                    </p:animRot>
                                    <p:animRot by="-240000">
                                      <p:cBhvr>
                                        <p:cTn id="15" dur="200" fill="hold">
                                          <p:stCondLst>
                                            <p:cond delay="200"/>
                                          </p:stCondLst>
                                        </p:cTn>
                                        <p:tgtEl>
                                          <p:spTgt spid="3"/>
                                        </p:tgtEl>
                                        <p:attrNameLst>
                                          <p:attrName>r</p:attrName>
                                        </p:attrNameLst>
                                      </p:cBhvr>
                                    </p:animRot>
                                    <p:animRot by="240000">
                                      <p:cBhvr>
                                        <p:cTn id="16" dur="200" fill="hold">
                                          <p:stCondLst>
                                            <p:cond delay="400"/>
                                          </p:stCondLst>
                                        </p:cTn>
                                        <p:tgtEl>
                                          <p:spTgt spid="3"/>
                                        </p:tgtEl>
                                        <p:attrNameLst>
                                          <p:attrName>r</p:attrName>
                                        </p:attrNameLst>
                                      </p:cBhvr>
                                    </p:animRot>
                                    <p:animRot by="-240000">
                                      <p:cBhvr>
                                        <p:cTn id="17" dur="200" fill="hold">
                                          <p:stCondLst>
                                            <p:cond delay="600"/>
                                          </p:stCondLst>
                                        </p:cTn>
                                        <p:tgtEl>
                                          <p:spTgt spid="3"/>
                                        </p:tgtEl>
                                        <p:attrNameLst>
                                          <p:attrName>r</p:attrName>
                                        </p:attrNameLst>
                                      </p:cBhvr>
                                    </p:animRot>
                                    <p:animRot by="120000">
                                      <p:cBhvr>
                                        <p:cTn id="18" dur="200" fill="hold">
                                          <p:stCondLst>
                                            <p:cond delay="800"/>
                                          </p:stCondLst>
                                        </p:cTn>
                                        <p:tgtEl>
                                          <p:spTgt spid="3"/>
                                        </p:tgtEl>
                                        <p:attrNameLst>
                                          <p:attrName>r</p:attrName>
                                        </p:attrNameLst>
                                      </p:cBhvr>
                                    </p:animRo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par>
                                <p:cTn id="35" presetID="22" presetClass="entr" presetSubtype="4" fill="hold" grpId="0" nodeType="withEffect">
                                  <p:stCondLst>
                                    <p:cond delay="25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par>
                          <p:cTn id="38" fill="hold">
                            <p:stCondLst>
                              <p:cond delay="3750"/>
                            </p:stCondLst>
                            <p:childTnLst>
                              <p:par>
                                <p:cTn id="39" presetID="2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00"/>
                                        <p:tgtEl>
                                          <p:spTgt spid="9"/>
                                        </p:tgtEl>
                                      </p:cBhvr>
                                    </p:animEffect>
                                  </p:childTnLst>
                                </p:cTn>
                              </p:par>
                            </p:childTnLst>
                          </p:cTn>
                        </p:par>
                        <p:par>
                          <p:cTn id="42" fill="hold">
                            <p:stCondLst>
                              <p:cond delay="4250"/>
                            </p:stCondLst>
                            <p:childTnLst>
                              <p:par>
                                <p:cTn id="43" presetID="32" presetClass="emph" presetSubtype="0" fill="hold" grpId="1" nodeType="afterEffect">
                                  <p:stCondLst>
                                    <p:cond delay="0"/>
                                  </p:stCondLst>
                                  <p:childTnLst>
                                    <p:animRot by="120000">
                                      <p:cBhvr>
                                        <p:cTn id="44" dur="100" fill="hold">
                                          <p:stCondLst>
                                            <p:cond delay="0"/>
                                          </p:stCondLst>
                                        </p:cTn>
                                        <p:tgtEl>
                                          <p:spTgt spid="9"/>
                                        </p:tgtEl>
                                        <p:attrNameLst>
                                          <p:attrName>r</p:attrName>
                                        </p:attrNameLst>
                                      </p:cBhvr>
                                    </p:animRot>
                                    <p:animRot by="-240000">
                                      <p:cBhvr>
                                        <p:cTn id="45" dur="200" fill="hold">
                                          <p:stCondLst>
                                            <p:cond delay="200"/>
                                          </p:stCondLst>
                                        </p:cTn>
                                        <p:tgtEl>
                                          <p:spTgt spid="9"/>
                                        </p:tgtEl>
                                        <p:attrNameLst>
                                          <p:attrName>r</p:attrName>
                                        </p:attrNameLst>
                                      </p:cBhvr>
                                    </p:animRot>
                                    <p:animRot by="240000">
                                      <p:cBhvr>
                                        <p:cTn id="46" dur="200" fill="hold">
                                          <p:stCondLst>
                                            <p:cond delay="400"/>
                                          </p:stCondLst>
                                        </p:cTn>
                                        <p:tgtEl>
                                          <p:spTgt spid="9"/>
                                        </p:tgtEl>
                                        <p:attrNameLst>
                                          <p:attrName>r</p:attrName>
                                        </p:attrNameLst>
                                      </p:cBhvr>
                                    </p:animRot>
                                    <p:animRot by="-240000">
                                      <p:cBhvr>
                                        <p:cTn id="47" dur="200" fill="hold">
                                          <p:stCondLst>
                                            <p:cond delay="600"/>
                                          </p:stCondLst>
                                        </p:cTn>
                                        <p:tgtEl>
                                          <p:spTgt spid="9"/>
                                        </p:tgtEl>
                                        <p:attrNameLst>
                                          <p:attrName>r</p:attrName>
                                        </p:attrNameLst>
                                      </p:cBhvr>
                                    </p:animRot>
                                    <p:animRot by="120000">
                                      <p:cBhvr>
                                        <p:cTn id="48" dur="200" fill="hold">
                                          <p:stCondLst>
                                            <p:cond delay="800"/>
                                          </p:stCondLst>
                                        </p:cTn>
                                        <p:tgtEl>
                                          <p:spTgt spid="9"/>
                                        </p:tgtEl>
                                        <p:attrNameLst>
                                          <p:attrName>r</p:attrName>
                                        </p:attrNameLst>
                                      </p:cBhvr>
                                    </p:animRot>
                                  </p:childTnLst>
                                </p:cTn>
                              </p:par>
                            </p:childTnLst>
                          </p:cTn>
                        </p:par>
                        <p:par>
                          <p:cTn id="49" fill="hold">
                            <p:stCondLst>
                              <p:cond delay="5250"/>
                            </p:stCondLst>
                            <p:childTnLst>
                              <p:par>
                                <p:cTn id="50" presetID="53" presetClass="entr" presetSubtype="16"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childTnLst>
                          </p:cTn>
                        </p:par>
                        <p:par>
                          <p:cTn id="55" fill="hold">
                            <p:stCondLst>
                              <p:cond delay="5750"/>
                            </p:stCondLst>
                            <p:childTnLst>
                              <p:par>
                                <p:cTn id="56" presetID="22" presetClass="entr" presetSubtype="4"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down)">
                                      <p:cBhvr>
                                        <p:cTn id="58" dur="500"/>
                                        <p:tgtEl>
                                          <p:spTgt spid="21"/>
                                        </p:tgtEl>
                                      </p:cBhvr>
                                    </p:animEffect>
                                  </p:childTnLst>
                                </p:cTn>
                              </p:par>
                            </p:childTnLst>
                          </p:cTn>
                        </p:par>
                        <p:par>
                          <p:cTn id="59" fill="hold">
                            <p:stCondLst>
                              <p:cond delay="625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22" presetClass="entr" presetSubtype="4" fill="hold" grpId="0" nodeType="withEffect">
                                  <p:stCondLst>
                                    <p:cond delay="250"/>
                                  </p:stCondLst>
                                  <p:childTnLst>
                                    <p:set>
                                      <p:cBhvr>
                                        <p:cTn id="66" dur="1" fill="hold">
                                          <p:stCondLst>
                                            <p:cond delay="0"/>
                                          </p:stCondLst>
                                        </p:cTn>
                                        <p:tgtEl>
                                          <p:spTgt spid="12"/>
                                        </p:tgtEl>
                                        <p:attrNameLst>
                                          <p:attrName>style.visibility</p:attrName>
                                        </p:attrNameLst>
                                      </p:cBhvr>
                                      <p:to>
                                        <p:strVal val="visible"/>
                                      </p:to>
                                    </p:set>
                                    <p:animEffect transition="in" filter="wipe(down)">
                                      <p:cBhvr>
                                        <p:cTn id="67" dur="500"/>
                                        <p:tgtEl>
                                          <p:spTgt spid="12"/>
                                        </p:tgtEl>
                                      </p:cBhvr>
                                    </p:animEffect>
                                  </p:childTnLst>
                                </p:cTn>
                              </p:par>
                            </p:childTnLst>
                          </p:cTn>
                        </p:par>
                        <p:par>
                          <p:cTn id="68" fill="hold">
                            <p:stCondLst>
                              <p:cond delay="7000"/>
                            </p:stCondLst>
                            <p:childTnLst>
                              <p:par>
                                <p:cTn id="69" presetID="22" presetClass="entr" presetSubtype="4"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down)">
                                      <p:cBhvr>
                                        <p:cTn id="71" dur="500"/>
                                        <p:tgtEl>
                                          <p:spTgt spid="11"/>
                                        </p:tgtEl>
                                      </p:cBhvr>
                                    </p:animEffect>
                                  </p:childTnLst>
                                </p:cTn>
                              </p:par>
                            </p:childTnLst>
                          </p:cTn>
                        </p:par>
                        <p:par>
                          <p:cTn id="72" fill="hold">
                            <p:stCondLst>
                              <p:cond delay="7500"/>
                            </p:stCondLst>
                            <p:childTnLst>
                              <p:par>
                                <p:cTn id="73" presetID="32" presetClass="emph" presetSubtype="0" fill="hold" grpId="1" nodeType="afterEffect">
                                  <p:stCondLst>
                                    <p:cond delay="0"/>
                                  </p:stCondLst>
                                  <p:childTnLst>
                                    <p:animRot by="120000">
                                      <p:cBhvr>
                                        <p:cTn id="74" dur="100" fill="hold">
                                          <p:stCondLst>
                                            <p:cond delay="0"/>
                                          </p:stCondLst>
                                        </p:cTn>
                                        <p:tgtEl>
                                          <p:spTgt spid="11"/>
                                        </p:tgtEl>
                                        <p:attrNameLst>
                                          <p:attrName>r</p:attrName>
                                        </p:attrNameLst>
                                      </p:cBhvr>
                                    </p:animRot>
                                    <p:animRot by="-240000">
                                      <p:cBhvr>
                                        <p:cTn id="75" dur="200" fill="hold">
                                          <p:stCondLst>
                                            <p:cond delay="200"/>
                                          </p:stCondLst>
                                        </p:cTn>
                                        <p:tgtEl>
                                          <p:spTgt spid="11"/>
                                        </p:tgtEl>
                                        <p:attrNameLst>
                                          <p:attrName>r</p:attrName>
                                        </p:attrNameLst>
                                      </p:cBhvr>
                                    </p:animRot>
                                    <p:animRot by="240000">
                                      <p:cBhvr>
                                        <p:cTn id="76" dur="200" fill="hold">
                                          <p:stCondLst>
                                            <p:cond delay="400"/>
                                          </p:stCondLst>
                                        </p:cTn>
                                        <p:tgtEl>
                                          <p:spTgt spid="11"/>
                                        </p:tgtEl>
                                        <p:attrNameLst>
                                          <p:attrName>r</p:attrName>
                                        </p:attrNameLst>
                                      </p:cBhvr>
                                    </p:animRot>
                                    <p:animRot by="-240000">
                                      <p:cBhvr>
                                        <p:cTn id="77" dur="200" fill="hold">
                                          <p:stCondLst>
                                            <p:cond delay="600"/>
                                          </p:stCondLst>
                                        </p:cTn>
                                        <p:tgtEl>
                                          <p:spTgt spid="11"/>
                                        </p:tgtEl>
                                        <p:attrNameLst>
                                          <p:attrName>r</p:attrName>
                                        </p:attrNameLst>
                                      </p:cBhvr>
                                    </p:animRot>
                                    <p:animRot by="120000">
                                      <p:cBhvr>
                                        <p:cTn id="78" dur="200" fill="hold">
                                          <p:stCondLst>
                                            <p:cond delay="800"/>
                                          </p:stCondLst>
                                        </p:cTn>
                                        <p:tgtEl>
                                          <p:spTgt spid="11"/>
                                        </p:tgtEl>
                                        <p:attrNameLst>
                                          <p:attrName>r</p:attrName>
                                        </p:attrNameLst>
                                      </p:cBhvr>
                                    </p:animRot>
                                  </p:childTnLst>
                                </p:cTn>
                              </p:par>
                            </p:childTnLst>
                          </p:cTn>
                        </p:par>
                        <p:par>
                          <p:cTn id="79" fill="hold">
                            <p:stCondLst>
                              <p:cond delay="8500"/>
                            </p:stCondLst>
                            <p:childTnLst>
                              <p:par>
                                <p:cTn id="80" presetID="53" presetClass="entr" presetSubtype="16"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500" fill="hold"/>
                                        <p:tgtEl>
                                          <p:spTgt spid="24"/>
                                        </p:tgtEl>
                                        <p:attrNameLst>
                                          <p:attrName>ppt_w</p:attrName>
                                        </p:attrNameLst>
                                      </p:cBhvr>
                                      <p:tavLst>
                                        <p:tav tm="0">
                                          <p:val>
                                            <p:fltVal val="0"/>
                                          </p:val>
                                        </p:tav>
                                        <p:tav tm="100000">
                                          <p:val>
                                            <p:strVal val="#ppt_w"/>
                                          </p:val>
                                        </p:tav>
                                      </p:tavLst>
                                    </p:anim>
                                    <p:anim calcmode="lin" valueType="num">
                                      <p:cBhvr>
                                        <p:cTn id="83" dur="500" fill="hold"/>
                                        <p:tgtEl>
                                          <p:spTgt spid="24"/>
                                        </p:tgtEl>
                                        <p:attrNameLst>
                                          <p:attrName>ppt_h</p:attrName>
                                        </p:attrNameLst>
                                      </p:cBhvr>
                                      <p:tavLst>
                                        <p:tav tm="0">
                                          <p:val>
                                            <p:fltVal val="0"/>
                                          </p:val>
                                        </p:tav>
                                        <p:tav tm="100000">
                                          <p:val>
                                            <p:strVal val="#ppt_h"/>
                                          </p:val>
                                        </p:tav>
                                      </p:tavLst>
                                    </p:anim>
                                    <p:animEffect transition="in" filter="fade">
                                      <p:cBhvr>
                                        <p:cTn id="84" dur="500"/>
                                        <p:tgtEl>
                                          <p:spTgt spid="24"/>
                                        </p:tgtEl>
                                      </p:cBhvr>
                                    </p:animEffect>
                                  </p:childTnLst>
                                </p:cTn>
                              </p:par>
                            </p:childTnLst>
                          </p:cTn>
                        </p:par>
                        <p:par>
                          <p:cTn id="85" fill="hold">
                            <p:stCondLst>
                              <p:cond delay="9000"/>
                            </p:stCondLst>
                            <p:childTnLst>
                              <p:par>
                                <p:cTn id="86" presetID="22" presetClass="entr" presetSubtype="4"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down)">
                                      <p:cBhvr>
                                        <p:cTn id="88" dur="500"/>
                                        <p:tgtEl>
                                          <p:spTgt spid="23"/>
                                        </p:tgtEl>
                                      </p:cBhvr>
                                    </p:animEffect>
                                  </p:childTnLst>
                                </p:cTn>
                              </p:par>
                            </p:childTnLst>
                          </p:cTn>
                        </p:par>
                        <p:par>
                          <p:cTn id="89" fill="hold">
                            <p:stCondLst>
                              <p:cond delay="9500"/>
                            </p:stCondLst>
                            <p:childTnLst>
                              <p:par>
                                <p:cTn id="90" presetID="53" presetClass="entr" presetSubtype="16" fill="hold" nodeType="afterEffect">
                                  <p:stCondLst>
                                    <p:cond delay="0"/>
                                  </p:stCondLst>
                                  <p:childTnLst>
                                    <p:set>
                                      <p:cBhvr>
                                        <p:cTn id="91" dur="1" fill="hold">
                                          <p:stCondLst>
                                            <p:cond delay="0"/>
                                          </p:stCondLst>
                                        </p:cTn>
                                        <p:tgtEl>
                                          <p:spTgt spid="5"/>
                                        </p:tgtEl>
                                        <p:attrNameLst>
                                          <p:attrName>style.visibility</p:attrName>
                                        </p:attrNameLst>
                                      </p:cBhvr>
                                      <p:to>
                                        <p:strVal val="visible"/>
                                      </p:to>
                                    </p:set>
                                    <p:anim calcmode="lin" valueType="num">
                                      <p:cBhvr>
                                        <p:cTn id="92" dur="500" fill="hold"/>
                                        <p:tgtEl>
                                          <p:spTgt spid="5"/>
                                        </p:tgtEl>
                                        <p:attrNameLst>
                                          <p:attrName>ppt_w</p:attrName>
                                        </p:attrNameLst>
                                      </p:cBhvr>
                                      <p:tavLst>
                                        <p:tav tm="0">
                                          <p:val>
                                            <p:fltVal val="0"/>
                                          </p:val>
                                        </p:tav>
                                        <p:tav tm="100000">
                                          <p:val>
                                            <p:strVal val="#ppt_w"/>
                                          </p:val>
                                        </p:tav>
                                      </p:tavLst>
                                    </p:anim>
                                    <p:anim calcmode="lin" valueType="num">
                                      <p:cBhvr>
                                        <p:cTn id="93" dur="500" fill="hold"/>
                                        <p:tgtEl>
                                          <p:spTgt spid="5"/>
                                        </p:tgtEl>
                                        <p:attrNameLst>
                                          <p:attrName>ppt_h</p:attrName>
                                        </p:attrNameLst>
                                      </p:cBhvr>
                                      <p:tavLst>
                                        <p:tav tm="0">
                                          <p:val>
                                            <p:fltVal val="0"/>
                                          </p:val>
                                        </p:tav>
                                        <p:tav tm="100000">
                                          <p:val>
                                            <p:strVal val="#ppt_h"/>
                                          </p:val>
                                        </p:tav>
                                      </p:tavLst>
                                    </p:anim>
                                    <p:animEffect transition="in" filter="fade">
                                      <p:cBhvr>
                                        <p:cTn id="94" dur="500"/>
                                        <p:tgtEl>
                                          <p:spTgt spid="5"/>
                                        </p:tgtEl>
                                      </p:cBhvr>
                                    </p:animEffect>
                                  </p:childTnLst>
                                </p:cTn>
                              </p:par>
                              <p:par>
                                <p:cTn id="95" presetID="22" presetClass="entr" presetSubtype="4" fill="hold" grpId="0" nodeType="withEffect">
                                  <p:stCondLst>
                                    <p:cond delay="250"/>
                                  </p:stCondLst>
                                  <p:childTnLst>
                                    <p:set>
                                      <p:cBhvr>
                                        <p:cTn id="96" dur="1" fill="hold">
                                          <p:stCondLst>
                                            <p:cond delay="0"/>
                                          </p:stCondLst>
                                        </p:cTn>
                                        <p:tgtEl>
                                          <p:spTgt spid="18"/>
                                        </p:tgtEl>
                                        <p:attrNameLst>
                                          <p:attrName>style.visibility</p:attrName>
                                        </p:attrNameLst>
                                      </p:cBhvr>
                                      <p:to>
                                        <p:strVal val="visible"/>
                                      </p:to>
                                    </p:set>
                                    <p:animEffect transition="in" filter="wipe(down)">
                                      <p:cBhvr>
                                        <p:cTn id="97" dur="500"/>
                                        <p:tgtEl>
                                          <p:spTgt spid="18"/>
                                        </p:tgtEl>
                                      </p:cBhvr>
                                    </p:animEffect>
                                  </p:childTnLst>
                                </p:cTn>
                              </p:par>
                            </p:childTnLst>
                          </p:cTn>
                        </p:par>
                        <p:par>
                          <p:cTn id="98" fill="hold">
                            <p:stCondLst>
                              <p:cond delay="10250"/>
                            </p:stCondLst>
                            <p:childTnLst>
                              <p:par>
                                <p:cTn id="99" presetID="22" presetClass="entr" presetSubtype="4" fill="hold" grpId="0" nodeType="afterEffect">
                                  <p:stCondLst>
                                    <p:cond delay="0"/>
                                  </p:stCondLst>
                                  <p:childTnLst>
                                    <p:set>
                                      <p:cBhvr>
                                        <p:cTn id="100" dur="1" fill="hold">
                                          <p:stCondLst>
                                            <p:cond delay="0"/>
                                          </p:stCondLst>
                                        </p:cTn>
                                        <p:tgtEl>
                                          <p:spTgt spid="17"/>
                                        </p:tgtEl>
                                        <p:attrNameLst>
                                          <p:attrName>style.visibility</p:attrName>
                                        </p:attrNameLst>
                                      </p:cBhvr>
                                      <p:to>
                                        <p:strVal val="visible"/>
                                      </p:to>
                                    </p:set>
                                    <p:animEffect transition="in" filter="wipe(down)">
                                      <p:cBhvr>
                                        <p:cTn id="101" dur="500"/>
                                        <p:tgtEl>
                                          <p:spTgt spid="17"/>
                                        </p:tgtEl>
                                      </p:cBhvr>
                                    </p:animEffect>
                                  </p:childTnLst>
                                </p:cTn>
                              </p:par>
                            </p:childTnLst>
                          </p:cTn>
                        </p:par>
                        <p:par>
                          <p:cTn id="102" fill="hold">
                            <p:stCondLst>
                              <p:cond delay="10750"/>
                            </p:stCondLst>
                            <p:childTnLst>
                              <p:par>
                                <p:cTn id="103" presetID="32" presetClass="emph" presetSubtype="0" fill="hold" grpId="1" nodeType="afterEffect">
                                  <p:stCondLst>
                                    <p:cond delay="0"/>
                                  </p:stCondLst>
                                  <p:childTnLst>
                                    <p:animRot by="120000">
                                      <p:cBhvr>
                                        <p:cTn id="104" dur="100" fill="hold">
                                          <p:stCondLst>
                                            <p:cond delay="0"/>
                                          </p:stCondLst>
                                        </p:cTn>
                                        <p:tgtEl>
                                          <p:spTgt spid="17"/>
                                        </p:tgtEl>
                                        <p:attrNameLst>
                                          <p:attrName>r</p:attrName>
                                        </p:attrNameLst>
                                      </p:cBhvr>
                                    </p:animRot>
                                    <p:animRot by="-240000">
                                      <p:cBhvr>
                                        <p:cTn id="105" dur="200" fill="hold">
                                          <p:stCondLst>
                                            <p:cond delay="200"/>
                                          </p:stCondLst>
                                        </p:cTn>
                                        <p:tgtEl>
                                          <p:spTgt spid="17"/>
                                        </p:tgtEl>
                                        <p:attrNameLst>
                                          <p:attrName>r</p:attrName>
                                        </p:attrNameLst>
                                      </p:cBhvr>
                                    </p:animRot>
                                    <p:animRot by="240000">
                                      <p:cBhvr>
                                        <p:cTn id="106" dur="200" fill="hold">
                                          <p:stCondLst>
                                            <p:cond delay="400"/>
                                          </p:stCondLst>
                                        </p:cTn>
                                        <p:tgtEl>
                                          <p:spTgt spid="17"/>
                                        </p:tgtEl>
                                        <p:attrNameLst>
                                          <p:attrName>r</p:attrName>
                                        </p:attrNameLst>
                                      </p:cBhvr>
                                    </p:animRot>
                                    <p:animRot by="-240000">
                                      <p:cBhvr>
                                        <p:cTn id="107" dur="200" fill="hold">
                                          <p:stCondLst>
                                            <p:cond delay="600"/>
                                          </p:stCondLst>
                                        </p:cTn>
                                        <p:tgtEl>
                                          <p:spTgt spid="17"/>
                                        </p:tgtEl>
                                        <p:attrNameLst>
                                          <p:attrName>r</p:attrName>
                                        </p:attrNameLst>
                                      </p:cBhvr>
                                    </p:animRot>
                                    <p:animRot by="120000">
                                      <p:cBhvr>
                                        <p:cTn id="108" dur="200" fill="hold">
                                          <p:stCondLst>
                                            <p:cond delay="800"/>
                                          </p:stCondLst>
                                        </p:cTn>
                                        <p:tgtEl>
                                          <p:spTgt spid="17"/>
                                        </p:tgtEl>
                                        <p:attrNameLst>
                                          <p:attrName>r</p:attrName>
                                        </p:attrNameLst>
                                      </p:cBhvr>
                                    </p:animRot>
                                  </p:childTnLst>
                                </p:cTn>
                              </p:par>
                            </p:childTnLst>
                          </p:cTn>
                        </p:par>
                        <p:par>
                          <p:cTn id="109" fill="hold">
                            <p:stCondLst>
                              <p:cond delay="11750"/>
                            </p:stCondLst>
                            <p:childTnLst>
                              <p:par>
                                <p:cTn id="110" presetID="53" presetClass="entr" presetSubtype="16"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 calcmode="lin" valueType="num">
                                      <p:cBhvr>
                                        <p:cTn id="112" dur="500" fill="hold"/>
                                        <p:tgtEl>
                                          <p:spTgt spid="26"/>
                                        </p:tgtEl>
                                        <p:attrNameLst>
                                          <p:attrName>ppt_w</p:attrName>
                                        </p:attrNameLst>
                                      </p:cBhvr>
                                      <p:tavLst>
                                        <p:tav tm="0">
                                          <p:val>
                                            <p:fltVal val="0"/>
                                          </p:val>
                                        </p:tav>
                                        <p:tav tm="100000">
                                          <p:val>
                                            <p:strVal val="#ppt_w"/>
                                          </p:val>
                                        </p:tav>
                                      </p:tavLst>
                                    </p:anim>
                                    <p:anim calcmode="lin" valueType="num">
                                      <p:cBhvr>
                                        <p:cTn id="113" dur="500" fill="hold"/>
                                        <p:tgtEl>
                                          <p:spTgt spid="26"/>
                                        </p:tgtEl>
                                        <p:attrNameLst>
                                          <p:attrName>ppt_h</p:attrName>
                                        </p:attrNameLst>
                                      </p:cBhvr>
                                      <p:tavLst>
                                        <p:tav tm="0">
                                          <p:val>
                                            <p:fltVal val="0"/>
                                          </p:val>
                                        </p:tav>
                                        <p:tav tm="100000">
                                          <p:val>
                                            <p:strVal val="#ppt_h"/>
                                          </p:val>
                                        </p:tav>
                                      </p:tavLst>
                                    </p:anim>
                                    <p:animEffect transition="in" filter="fade">
                                      <p:cBhvr>
                                        <p:cTn id="114" dur="500"/>
                                        <p:tgtEl>
                                          <p:spTgt spid="26"/>
                                        </p:tgtEl>
                                      </p:cBhvr>
                                    </p:animEffect>
                                  </p:childTnLst>
                                </p:cTn>
                              </p:par>
                            </p:childTnLst>
                          </p:cTn>
                        </p:par>
                        <p:par>
                          <p:cTn id="115" fill="hold">
                            <p:stCondLst>
                              <p:cond delay="12250"/>
                            </p:stCondLst>
                            <p:childTnLst>
                              <p:par>
                                <p:cTn id="116" presetID="22" presetClass="entr" presetSubtype="4" fill="hold" grpId="0" nodeType="after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wipe(down)">
                                      <p:cBhvr>
                                        <p:cTn id="118" dur="500"/>
                                        <p:tgtEl>
                                          <p:spTgt spid="25"/>
                                        </p:tgtEl>
                                      </p:cBhvr>
                                    </p:animEffect>
                                  </p:childTnLst>
                                </p:cTn>
                              </p:par>
                            </p:childTnLst>
                          </p:cTn>
                        </p:par>
                        <p:par>
                          <p:cTn id="119" fill="hold">
                            <p:stCondLst>
                              <p:cond delay="12750"/>
                            </p:stCondLst>
                            <p:childTnLst>
                              <p:par>
                                <p:cTn id="120" presetID="53" presetClass="entr" presetSubtype="16" fill="hold" nodeType="afterEffect">
                                  <p:stCondLst>
                                    <p:cond delay="0"/>
                                  </p:stCondLst>
                                  <p:childTnLst>
                                    <p:set>
                                      <p:cBhvr>
                                        <p:cTn id="121" dur="1" fill="hold">
                                          <p:stCondLst>
                                            <p:cond delay="0"/>
                                          </p:stCondLst>
                                        </p:cTn>
                                        <p:tgtEl>
                                          <p:spTgt spid="6"/>
                                        </p:tgtEl>
                                        <p:attrNameLst>
                                          <p:attrName>style.visibility</p:attrName>
                                        </p:attrNameLst>
                                      </p:cBhvr>
                                      <p:to>
                                        <p:strVal val="visible"/>
                                      </p:to>
                                    </p:set>
                                    <p:anim calcmode="lin" valueType="num">
                                      <p:cBhvr>
                                        <p:cTn id="122" dur="500" fill="hold"/>
                                        <p:tgtEl>
                                          <p:spTgt spid="6"/>
                                        </p:tgtEl>
                                        <p:attrNameLst>
                                          <p:attrName>ppt_w</p:attrName>
                                        </p:attrNameLst>
                                      </p:cBhvr>
                                      <p:tavLst>
                                        <p:tav tm="0">
                                          <p:val>
                                            <p:fltVal val="0"/>
                                          </p:val>
                                        </p:tav>
                                        <p:tav tm="100000">
                                          <p:val>
                                            <p:strVal val="#ppt_w"/>
                                          </p:val>
                                        </p:tav>
                                      </p:tavLst>
                                    </p:anim>
                                    <p:anim calcmode="lin" valueType="num">
                                      <p:cBhvr>
                                        <p:cTn id="123" dur="500" fill="hold"/>
                                        <p:tgtEl>
                                          <p:spTgt spid="6"/>
                                        </p:tgtEl>
                                        <p:attrNameLst>
                                          <p:attrName>ppt_h</p:attrName>
                                        </p:attrNameLst>
                                      </p:cBhvr>
                                      <p:tavLst>
                                        <p:tav tm="0">
                                          <p:val>
                                            <p:fltVal val="0"/>
                                          </p:val>
                                        </p:tav>
                                        <p:tav tm="100000">
                                          <p:val>
                                            <p:strVal val="#ppt_h"/>
                                          </p:val>
                                        </p:tav>
                                      </p:tavLst>
                                    </p:anim>
                                    <p:animEffect transition="in" filter="fade">
                                      <p:cBhvr>
                                        <p:cTn id="1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8" grpId="0" animBg="1"/>
      <p:bldP spid="9" grpId="0" animBg="1"/>
      <p:bldP spid="9" grpId="1" animBg="1"/>
      <p:bldP spid="10" grpId="0" animBg="1"/>
      <p:bldP spid="11" grpId="0" animBg="1"/>
      <p:bldP spid="11" grpId="1" animBg="1"/>
      <p:bldP spid="12" grpId="0" animBg="1"/>
      <p:bldP spid="17" grpId="0" animBg="1"/>
      <p:bldP spid="17" grpId="1" animBg="1"/>
      <p:bldP spid="18" grpId="0" animBg="1"/>
      <p:bldP spid="19" grpId="0"/>
      <p:bldP spid="20" grpId="0"/>
      <p:bldP spid="21" grpId="0"/>
      <p:bldP spid="22" grpId="0"/>
      <p:bldP spid="23" grpId="0"/>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2481484" y="1551050"/>
            <a:ext cx="6662516" cy="589311"/>
          </a:xfrm>
          <a:custGeom>
            <a:avLst/>
            <a:gdLst>
              <a:gd name="T0" fmla="*/ 11567 w 11567"/>
              <a:gd name="T1" fmla="*/ 2441 h 2441"/>
              <a:gd name="T2" fmla="*/ 0 w 11567"/>
              <a:gd name="T3" fmla="*/ 2441 h 2441"/>
              <a:gd name="T4" fmla="*/ 1542 w 11567"/>
              <a:gd name="T5" fmla="*/ 0 h 2441"/>
              <a:gd name="T6" fmla="*/ 11567 w 11567"/>
              <a:gd name="T7" fmla="*/ 0 h 2441"/>
              <a:gd name="T8" fmla="*/ 11567 w 11567"/>
              <a:gd name="T9" fmla="*/ 2441 h 2441"/>
            </a:gdLst>
            <a:ahLst/>
            <a:cxnLst>
              <a:cxn ang="0">
                <a:pos x="T0" y="T1"/>
              </a:cxn>
              <a:cxn ang="0">
                <a:pos x="T2" y="T3"/>
              </a:cxn>
              <a:cxn ang="0">
                <a:pos x="T4" y="T5"/>
              </a:cxn>
              <a:cxn ang="0">
                <a:pos x="T6" y="T7"/>
              </a:cxn>
              <a:cxn ang="0">
                <a:pos x="T8" y="T9"/>
              </a:cxn>
            </a:cxnLst>
            <a:rect l="0" t="0" r="r" b="b"/>
            <a:pathLst>
              <a:path w="11567" h="2441">
                <a:moveTo>
                  <a:pt x="11567" y="2441"/>
                </a:moveTo>
                <a:lnTo>
                  <a:pt x="0" y="2441"/>
                </a:lnTo>
                <a:lnTo>
                  <a:pt x="1542" y="0"/>
                </a:lnTo>
                <a:lnTo>
                  <a:pt x="11567" y="0"/>
                </a:lnTo>
                <a:lnTo>
                  <a:pt x="11567" y="2441"/>
                </a:lnTo>
                <a:close/>
              </a:path>
            </a:pathLst>
          </a:custGeom>
          <a:solidFill>
            <a:schemeClr val="accent2"/>
          </a:solidFill>
          <a:ln>
            <a:noFill/>
          </a:ln>
          <a:extLst/>
        </p:spPr>
        <p:txBody>
          <a:bodyPr lIns="68562" tIns="34281" rIns="68562" bIns="34281"/>
          <a:lstStyle/>
          <a:p>
            <a:endParaRPr lang="zh-CN" altLang="en-US"/>
          </a:p>
        </p:txBody>
      </p:sp>
      <p:sp>
        <p:nvSpPr>
          <p:cNvPr id="10" name="Freeform 6"/>
          <p:cNvSpPr>
            <a:spLocks/>
          </p:cNvSpPr>
          <p:nvPr/>
        </p:nvSpPr>
        <p:spPr bwMode="auto">
          <a:xfrm>
            <a:off x="0" y="3148787"/>
            <a:ext cx="4270294" cy="438112"/>
          </a:xfrm>
          <a:custGeom>
            <a:avLst/>
            <a:gdLst>
              <a:gd name="T0" fmla="*/ 0 w 7413"/>
              <a:gd name="T1" fmla="*/ 0 h 2222"/>
              <a:gd name="T2" fmla="*/ 7413 w 7413"/>
              <a:gd name="T3" fmla="*/ 0 h 2222"/>
              <a:gd name="T4" fmla="*/ 6010 w 7413"/>
              <a:gd name="T5" fmla="*/ 2222 h 2222"/>
              <a:gd name="T6" fmla="*/ 0 w 7413"/>
              <a:gd name="T7" fmla="*/ 2222 h 2222"/>
              <a:gd name="T8" fmla="*/ 0 w 7413"/>
              <a:gd name="T9" fmla="*/ 0 h 2222"/>
            </a:gdLst>
            <a:ahLst/>
            <a:cxnLst>
              <a:cxn ang="0">
                <a:pos x="T0" y="T1"/>
              </a:cxn>
              <a:cxn ang="0">
                <a:pos x="T2" y="T3"/>
              </a:cxn>
              <a:cxn ang="0">
                <a:pos x="T4" y="T5"/>
              </a:cxn>
              <a:cxn ang="0">
                <a:pos x="T6" y="T7"/>
              </a:cxn>
              <a:cxn ang="0">
                <a:pos x="T8" y="T9"/>
              </a:cxn>
            </a:cxnLst>
            <a:rect l="0" t="0" r="r" b="b"/>
            <a:pathLst>
              <a:path w="7413" h="2222">
                <a:moveTo>
                  <a:pt x="0" y="0"/>
                </a:moveTo>
                <a:lnTo>
                  <a:pt x="7413" y="0"/>
                </a:lnTo>
                <a:lnTo>
                  <a:pt x="6010" y="2222"/>
                </a:lnTo>
                <a:lnTo>
                  <a:pt x="0" y="2222"/>
                </a:lnTo>
                <a:lnTo>
                  <a:pt x="0" y="0"/>
                </a:lnTo>
                <a:close/>
              </a:path>
            </a:pathLst>
          </a:custGeom>
          <a:solidFill>
            <a:srgbClr val="C9C9C9"/>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1" name="Freeform 7"/>
          <p:cNvSpPr>
            <a:spLocks/>
          </p:cNvSpPr>
          <p:nvPr/>
        </p:nvSpPr>
        <p:spPr bwMode="auto">
          <a:xfrm>
            <a:off x="0" y="1924272"/>
            <a:ext cx="8046672" cy="1368575"/>
          </a:xfrm>
          <a:custGeom>
            <a:avLst/>
            <a:gdLst>
              <a:gd name="T0" fmla="*/ 0 w 13970"/>
              <a:gd name="T1" fmla="*/ 0 h 3869"/>
              <a:gd name="T2" fmla="*/ 13970 w 13970"/>
              <a:gd name="T3" fmla="*/ 0 h 3869"/>
              <a:gd name="T4" fmla="*/ 11527 w 13970"/>
              <a:gd name="T5" fmla="*/ 3869 h 3869"/>
              <a:gd name="T6" fmla="*/ 0 w 13970"/>
              <a:gd name="T7" fmla="*/ 3869 h 3869"/>
              <a:gd name="T8" fmla="*/ 0 w 13970"/>
              <a:gd name="T9" fmla="*/ 0 h 3869"/>
            </a:gdLst>
            <a:ahLst/>
            <a:cxnLst>
              <a:cxn ang="0">
                <a:pos x="T0" y="T1"/>
              </a:cxn>
              <a:cxn ang="0">
                <a:pos x="T2" y="T3"/>
              </a:cxn>
              <a:cxn ang="0">
                <a:pos x="T4" y="T5"/>
              </a:cxn>
              <a:cxn ang="0">
                <a:pos x="T6" y="T7"/>
              </a:cxn>
              <a:cxn ang="0">
                <a:pos x="T8" y="T9"/>
              </a:cxn>
            </a:cxnLst>
            <a:rect l="0" t="0" r="r" b="b"/>
            <a:pathLst>
              <a:path w="13970" h="3869">
                <a:moveTo>
                  <a:pt x="0" y="0"/>
                </a:moveTo>
                <a:lnTo>
                  <a:pt x="13970" y="0"/>
                </a:lnTo>
                <a:lnTo>
                  <a:pt x="11527" y="3869"/>
                </a:lnTo>
                <a:lnTo>
                  <a:pt x="0" y="3869"/>
                </a:lnTo>
                <a:lnTo>
                  <a:pt x="0" y="0"/>
                </a:lnTo>
                <a:close/>
              </a:path>
            </a:pathLst>
          </a:custGeom>
          <a:solidFill>
            <a:schemeClr val="accent3"/>
          </a:solidFill>
          <a:ln>
            <a:noFill/>
          </a:ln>
        </p:spPr>
        <p:txBody>
          <a:bodyPr lIns="68562" tIns="34281" rIns="68562" bIns="34281"/>
          <a:lstStyle/>
          <a:p>
            <a:endParaRPr lang="zh-CN" altLang="en-US"/>
          </a:p>
        </p:txBody>
      </p:sp>
      <p:sp>
        <p:nvSpPr>
          <p:cNvPr id="12" name="Freeform 8"/>
          <p:cNvSpPr>
            <a:spLocks/>
          </p:cNvSpPr>
          <p:nvPr/>
        </p:nvSpPr>
        <p:spPr bwMode="auto">
          <a:xfrm>
            <a:off x="8431295" y="1551050"/>
            <a:ext cx="328081" cy="530349"/>
          </a:xfrm>
          <a:custGeom>
            <a:avLst/>
            <a:gdLst>
              <a:gd name="T0" fmla="*/ 584 w 725"/>
              <a:gd name="T1" fmla="*/ 443 h 1169"/>
              <a:gd name="T2" fmla="*/ 725 w 725"/>
              <a:gd name="T3" fmla="*/ 585 h 1169"/>
              <a:gd name="T4" fmla="*/ 584 w 725"/>
              <a:gd name="T5" fmla="*/ 726 h 1169"/>
              <a:gd name="T6" fmla="*/ 141 w 725"/>
              <a:gd name="T7" fmla="*/ 1169 h 1169"/>
              <a:gd name="T8" fmla="*/ 0 w 725"/>
              <a:gd name="T9" fmla="*/ 1028 h 1169"/>
              <a:gd name="T10" fmla="*/ 443 w 725"/>
              <a:gd name="T11" fmla="*/ 585 h 1169"/>
              <a:gd name="T12" fmla="*/ 0 w 725"/>
              <a:gd name="T13" fmla="*/ 141 h 1169"/>
              <a:gd name="T14" fmla="*/ 141 w 725"/>
              <a:gd name="T15" fmla="*/ 0 h 1169"/>
              <a:gd name="T16" fmla="*/ 584 w 725"/>
              <a:gd name="T17" fmla="*/ 443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5" h="1169">
                <a:moveTo>
                  <a:pt x="584" y="443"/>
                </a:moveTo>
                <a:lnTo>
                  <a:pt x="725" y="585"/>
                </a:lnTo>
                <a:lnTo>
                  <a:pt x="584" y="726"/>
                </a:lnTo>
                <a:lnTo>
                  <a:pt x="141" y="1169"/>
                </a:lnTo>
                <a:lnTo>
                  <a:pt x="0" y="1028"/>
                </a:lnTo>
                <a:lnTo>
                  <a:pt x="443" y="585"/>
                </a:lnTo>
                <a:lnTo>
                  <a:pt x="0" y="141"/>
                </a:lnTo>
                <a:lnTo>
                  <a:pt x="141" y="0"/>
                </a:lnTo>
                <a:lnTo>
                  <a:pt x="584"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15" name="TextBox 11"/>
          <p:cNvSpPr txBox="1">
            <a:spLocks noChangeArrowheads="1"/>
          </p:cNvSpPr>
          <p:nvPr/>
        </p:nvSpPr>
        <p:spPr bwMode="auto">
          <a:xfrm>
            <a:off x="2028726" y="2127938"/>
            <a:ext cx="1369569"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buFontTx/>
              <a:buNone/>
            </a:pPr>
            <a:r>
              <a:rPr lang="zh-CN" altLang="en-US" sz="2400" b="1" dirty="0">
                <a:solidFill>
                  <a:schemeClr val="bg1"/>
                </a:solidFill>
                <a:latin typeface="微软雅黑" pitchFamily="34" charset="-122"/>
                <a:ea typeface="微软雅黑" pitchFamily="34" charset="-122"/>
              </a:rPr>
              <a:t>投资回报</a:t>
            </a:r>
          </a:p>
        </p:txBody>
      </p:sp>
      <p:sp>
        <p:nvSpPr>
          <p:cNvPr id="16" name="TextBox 12"/>
          <p:cNvSpPr txBox="1">
            <a:spLocks noChangeArrowheads="1"/>
          </p:cNvSpPr>
          <p:nvPr/>
        </p:nvSpPr>
        <p:spPr bwMode="auto">
          <a:xfrm>
            <a:off x="1228222" y="1944395"/>
            <a:ext cx="800504" cy="142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8800" dirty="0">
                <a:solidFill>
                  <a:srgbClr val="FFFFFF"/>
                </a:solidFill>
                <a:latin typeface="微软雅黑" pitchFamily="34" charset="-122"/>
                <a:ea typeface="微软雅黑" pitchFamily="34" charset="-122"/>
              </a:rPr>
              <a:t>4</a:t>
            </a:r>
            <a:endParaRPr lang="zh-CN" altLang="en-US" sz="8800" dirty="0">
              <a:solidFill>
                <a:srgbClr val="FFFFFF"/>
              </a:solidFill>
              <a:latin typeface="微软雅黑" pitchFamily="34" charset="-122"/>
              <a:ea typeface="微软雅黑" pitchFamily="34" charset="-122"/>
            </a:endParaRPr>
          </a:p>
        </p:txBody>
      </p:sp>
      <p:sp>
        <p:nvSpPr>
          <p:cNvPr id="17" name="TextBox 1"/>
          <p:cNvSpPr txBox="1">
            <a:spLocks noChangeArrowheads="1"/>
          </p:cNvSpPr>
          <p:nvPr/>
        </p:nvSpPr>
        <p:spPr bwMode="auto">
          <a:xfrm>
            <a:off x="2031605" y="2708176"/>
            <a:ext cx="4696372" cy="37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1000" dirty="0">
                <a:solidFill>
                  <a:srgbClr val="FFFFFF"/>
                </a:solidFill>
                <a:latin typeface="微软雅黑" pitchFamily="34" charset="-122"/>
                <a:ea typeface="微软雅黑" pitchFamily="34" charset="-122"/>
              </a:rPr>
              <a:t>这里可以用一段简洁的文字描述出本章中心思想，或者作为章节导语。还可以列出本章的小节标题。</a:t>
            </a:r>
          </a:p>
        </p:txBody>
      </p:sp>
      <p:sp>
        <p:nvSpPr>
          <p:cNvPr id="18" name="TextBox 2"/>
          <p:cNvSpPr txBox="1">
            <a:spLocks noChangeArrowheads="1"/>
          </p:cNvSpPr>
          <p:nvPr/>
        </p:nvSpPr>
        <p:spPr bwMode="auto">
          <a:xfrm>
            <a:off x="593368" y="2740805"/>
            <a:ext cx="631975" cy="393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dirty="0">
                <a:solidFill>
                  <a:srgbClr val="FFFFFF"/>
                </a:solidFill>
              </a:rPr>
              <a:t>Part</a:t>
            </a:r>
            <a:endParaRPr lang="zh-CN" altLang="en-US" sz="2100" dirty="0">
              <a:solidFill>
                <a:srgbClr val="FFFFFF"/>
              </a:solidFill>
            </a:endParaRPr>
          </a:p>
        </p:txBody>
      </p:sp>
    </p:spTree>
    <p:extLst>
      <p:ext uri="{BB962C8B-B14F-4D97-AF65-F5344CB8AC3E}">
        <p14:creationId xmlns:p14="http://schemas.microsoft.com/office/powerpoint/2010/main" val="3335741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1000"/>
                                        <p:tgtEl>
                                          <p:spTgt spid="8"/>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anim calcmode="lin" valueType="num">
                                      <p:cBhvr>
                                        <p:cTn id="21" dur="300" fill="hold"/>
                                        <p:tgtEl>
                                          <p:spTgt spid="12"/>
                                        </p:tgtEl>
                                        <p:attrNameLst>
                                          <p:attrName>style.rotation</p:attrName>
                                        </p:attrNameLst>
                                      </p:cBhvr>
                                      <p:tavLst>
                                        <p:tav tm="0">
                                          <p:val>
                                            <p:fltVal val="90"/>
                                          </p:val>
                                        </p:tav>
                                        <p:tav tm="100000">
                                          <p:val>
                                            <p:fltVal val="0"/>
                                          </p:val>
                                        </p:tav>
                                      </p:tavLst>
                                    </p:anim>
                                    <p:animEffect transition="in" filter="fade">
                                      <p:cBhvr>
                                        <p:cTn id="22" dur="300"/>
                                        <p:tgtEl>
                                          <p:spTgt spid="12"/>
                                        </p:tgtEl>
                                      </p:cBhvr>
                                    </p:animEffect>
                                  </p:childTnLst>
                                </p:cTn>
                              </p:par>
                            </p:childTnLst>
                          </p:cTn>
                        </p:par>
                        <p:par>
                          <p:cTn id="23" fill="hold">
                            <p:stCondLst>
                              <p:cond delay="180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anim calcmode="lin" valueType="num">
                                      <p:cBhvr>
                                        <p:cTn id="27" dur="500" fill="hold"/>
                                        <p:tgtEl>
                                          <p:spTgt spid="18"/>
                                        </p:tgtEl>
                                        <p:attrNameLst>
                                          <p:attrName>ppt_x</p:attrName>
                                        </p:attrNameLst>
                                      </p:cBhvr>
                                      <p:tavLst>
                                        <p:tav tm="0">
                                          <p:val>
                                            <p:strVal val="#ppt_x"/>
                                          </p:val>
                                        </p:tav>
                                        <p:tav tm="100000">
                                          <p:val>
                                            <p:strVal val="#ppt_x"/>
                                          </p:val>
                                        </p:tav>
                                      </p:tavLst>
                                    </p:anim>
                                    <p:anim calcmode="lin" valueType="num">
                                      <p:cBhvr>
                                        <p:cTn id="28" dur="500" fill="hold"/>
                                        <p:tgtEl>
                                          <p:spTgt spid="18"/>
                                        </p:tgtEl>
                                        <p:attrNameLst>
                                          <p:attrName>ppt_y</p:attrName>
                                        </p:attrNameLst>
                                      </p:cBhvr>
                                      <p:tavLst>
                                        <p:tav tm="0">
                                          <p:val>
                                            <p:strVal val="#ppt_y+.1"/>
                                          </p:val>
                                        </p:tav>
                                        <p:tav tm="100000">
                                          <p:val>
                                            <p:strVal val="#ppt_y"/>
                                          </p:val>
                                        </p:tav>
                                      </p:tavLst>
                                    </p:anim>
                                  </p:childTnLst>
                                </p:cTn>
                              </p:par>
                            </p:childTnLst>
                          </p:cTn>
                        </p:par>
                        <p:par>
                          <p:cTn id="29" fill="hold">
                            <p:stCondLst>
                              <p:cond delay="2300"/>
                            </p:stCondLst>
                            <p:childTnLst>
                              <p:par>
                                <p:cTn id="30" presetID="31"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 calcmode="lin" valueType="num">
                                      <p:cBhvr>
                                        <p:cTn id="34" dur="500" fill="hold"/>
                                        <p:tgtEl>
                                          <p:spTgt spid="16"/>
                                        </p:tgtEl>
                                        <p:attrNameLst>
                                          <p:attrName>style.rotation</p:attrName>
                                        </p:attrNameLst>
                                      </p:cBhvr>
                                      <p:tavLst>
                                        <p:tav tm="0">
                                          <p:val>
                                            <p:fltVal val="90"/>
                                          </p:val>
                                        </p:tav>
                                        <p:tav tm="100000">
                                          <p:val>
                                            <p:fltVal val="0"/>
                                          </p:val>
                                        </p:tav>
                                      </p:tavLst>
                                    </p:anim>
                                    <p:animEffect transition="in" filter="fade">
                                      <p:cBhvr>
                                        <p:cTn id="35" dur="500"/>
                                        <p:tgtEl>
                                          <p:spTgt spid="16"/>
                                        </p:tgtEl>
                                      </p:cBhvr>
                                    </p:animEffect>
                                  </p:childTnLst>
                                </p:cTn>
                              </p:par>
                            </p:childTnLst>
                          </p:cTn>
                        </p:par>
                        <p:par>
                          <p:cTn id="36" fill="hold">
                            <p:stCondLst>
                              <p:cond delay="28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3300"/>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5" grpId="0" autoUpdateAnimBg="0"/>
      <p:bldP spid="16" grpId="0" autoUpdateAnimBg="0"/>
      <p:bldP spid="17" grpId="0" autoUpdateAnimBg="0"/>
      <p:bldP spid="1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200000" flipH="1">
            <a:off x="10567604" y="-1065720"/>
            <a:ext cx="0" cy="3239000"/>
          </a:xfrm>
          <a:prstGeom prst="line">
            <a:avLst/>
          </a:prstGeom>
          <a:ln w="12700">
            <a:gradFill>
              <a:gsLst>
                <a:gs pos="0">
                  <a:srgbClr val="FBF670"/>
                </a:gs>
                <a:gs pos="100000">
                  <a:srgbClr val="DEAE22"/>
                </a:gs>
              </a:gsLst>
              <a:lin ang="5400000" scaled="1"/>
            </a:gra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348241" y="1745865"/>
            <a:ext cx="2309018" cy="2193005"/>
            <a:chOff x="3057718" y="1341267"/>
            <a:chExt cx="5300788" cy="5034462"/>
          </a:xfrm>
        </p:grpSpPr>
        <p:sp>
          <p:nvSpPr>
            <p:cNvPr id="5" name="任意多边形 4"/>
            <p:cNvSpPr/>
            <p:nvPr/>
          </p:nvSpPr>
          <p:spPr>
            <a:xfrm>
              <a:off x="6023589" y="1933055"/>
              <a:ext cx="2334917" cy="656566"/>
            </a:xfrm>
            <a:custGeom>
              <a:avLst/>
              <a:gdLst>
                <a:gd name="connsiteX0" fmla="*/ 0 w 2334917"/>
                <a:gd name="connsiteY0" fmla="*/ 0 h 656566"/>
                <a:gd name="connsiteX1" fmla="*/ 13988 w 2334917"/>
                <a:gd name="connsiteY1" fmla="*/ 0 h 656566"/>
                <a:gd name="connsiteX2" fmla="*/ 604396 w 2334917"/>
                <a:gd name="connsiteY2" fmla="*/ 0 h 656566"/>
                <a:gd name="connsiteX3" fmla="*/ 634527 w 2334917"/>
                <a:gd name="connsiteY3" fmla="*/ 25188 h 656566"/>
                <a:gd name="connsiteX4" fmla="*/ 804433 w 2334917"/>
                <a:gd name="connsiteY4" fmla="*/ 141551 h 656566"/>
                <a:gd name="connsiteX5" fmla="*/ 973432 w 2334917"/>
                <a:gd name="connsiteY5" fmla="*/ 96489 h 656566"/>
                <a:gd name="connsiteX6" fmla="*/ 910526 w 2334917"/>
                <a:gd name="connsiteY6" fmla="*/ 547 h 656566"/>
                <a:gd name="connsiteX7" fmla="*/ 909878 w 2334917"/>
                <a:gd name="connsiteY7" fmla="*/ 0 h 656566"/>
                <a:gd name="connsiteX8" fmla="*/ 1032124 w 2334917"/>
                <a:gd name="connsiteY8" fmla="*/ 0 h 656566"/>
                <a:gd name="connsiteX9" fmla="*/ 1032125 w 2334917"/>
                <a:gd name="connsiteY9" fmla="*/ 0 h 656566"/>
                <a:gd name="connsiteX10" fmla="*/ 2334917 w 2334917"/>
                <a:gd name="connsiteY10" fmla="*/ 617856 h 656566"/>
                <a:gd name="connsiteX11" fmla="*/ 1226467 w 2334917"/>
                <a:gd name="connsiteY11" fmla="*/ 656566 h 656566"/>
                <a:gd name="connsiteX12" fmla="*/ 1223676 w 2334917"/>
                <a:gd name="connsiteY12" fmla="*/ 655072 h 656566"/>
                <a:gd name="connsiteX13" fmla="*/ 1236806 w 2334917"/>
                <a:gd name="connsiteY13" fmla="*/ 654613 h 656566"/>
                <a:gd name="connsiteX14" fmla="*/ 654502 w 2334917"/>
                <a:gd name="connsiteY14" fmla="*/ 342887 h 656566"/>
                <a:gd name="connsiteX15" fmla="*/ 649764 w 2334917"/>
                <a:gd name="connsiteY15" fmla="*/ 347839 h 656566"/>
                <a:gd name="connsiteX16" fmla="*/ 339953 w 2334917"/>
                <a:gd name="connsiteY16" fmla="*/ 181987 h 656566"/>
                <a:gd name="connsiteX17" fmla="*/ 349097 w 2334917"/>
                <a:gd name="connsiteY17" fmla="*/ 179394 h 656566"/>
                <a:gd name="connsiteX18" fmla="*/ 15939 w 2334917"/>
                <a:gd name="connsiteY18" fmla="*/ 1044 h 656566"/>
                <a:gd name="connsiteX19" fmla="*/ 1951 w 2334917"/>
                <a:gd name="connsiteY19" fmla="*/ 1044 h 65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34917" h="656566">
                  <a:moveTo>
                    <a:pt x="0" y="0"/>
                  </a:moveTo>
                  <a:lnTo>
                    <a:pt x="13988" y="0"/>
                  </a:lnTo>
                  <a:lnTo>
                    <a:pt x="604396" y="0"/>
                  </a:lnTo>
                  <a:lnTo>
                    <a:pt x="634527" y="25188"/>
                  </a:lnTo>
                  <a:cubicBezTo>
                    <a:pt x="691075" y="71002"/>
                    <a:pt x="756987" y="119589"/>
                    <a:pt x="804433" y="141551"/>
                  </a:cubicBezTo>
                  <a:cubicBezTo>
                    <a:pt x="923991" y="195140"/>
                    <a:pt x="1000928" y="175828"/>
                    <a:pt x="973432" y="96489"/>
                  </a:cubicBezTo>
                  <a:cubicBezTo>
                    <a:pt x="963991" y="67359"/>
                    <a:pt x="941392" y="33863"/>
                    <a:pt x="910526" y="547"/>
                  </a:cubicBezTo>
                  <a:lnTo>
                    <a:pt x="909878" y="0"/>
                  </a:lnTo>
                  <a:lnTo>
                    <a:pt x="1032124" y="0"/>
                  </a:lnTo>
                  <a:lnTo>
                    <a:pt x="1032125" y="0"/>
                  </a:lnTo>
                  <a:lnTo>
                    <a:pt x="2334917" y="617856"/>
                  </a:lnTo>
                  <a:lnTo>
                    <a:pt x="1226467" y="656566"/>
                  </a:lnTo>
                  <a:lnTo>
                    <a:pt x="1223676" y="655072"/>
                  </a:lnTo>
                  <a:lnTo>
                    <a:pt x="1236806" y="654613"/>
                  </a:lnTo>
                  <a:lnTo>
                    <a:pt x="654502" y="342887"/>
                  </a:lnTo>
                  <a:lnTo>
                    <a:pt x="649764" y="347839"/>
                  </a:lnTo>
                  <a:lnTo>
                    <a:pt x="339953" y="181987"/>
                  </a:lnTo>
                  <a:lnTo>
                    <a:pt x="349097" y="179394"/>
                  </a:lnTo>
                  <a:lnTo>
                    <a:pt x="15939" y="1044"/>
                  </a:lnTo>
                  <a:lnTo>
                    <a:pt x="1951" y="1044"/>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6" name="任意多边形 5"/>
            <p:cNvSpPr>
              <a:spLocks/>
            </p:cNvSpPr>
            <p:nvPr/>
          </p:nvSpPr>
          <p:spPr bwMode="auto">
            <a:xfrm rot="12304448" flipH="1" flipV="1">
              <a:off x="4691205" y="1869385"/>
              <a:ext cx="2580823" cy="812933"/>
            </a:xfrm>
            <a:custGeom>
              <a:avLst/>
              <a:gdLst>
                <a:gd name="connsiteX0" fmla="*/ 1027045 w 2580823"/>
                <a:gd name="connsiteY0" fmla="*/ 0 h 812933"/>
                <a:gd name="connsiteX1" fmla="*/ 1027201 w 2580823"/>
                <a:gd name="connsiteY1" fmla="*/ 56 h 812933"/>
                <a:gd name="connsiteX2" fmla="*/ 1015053 w 2580823"/>
                <a:gd name="connsiteY2" fmla="*/ 16174 h 812933"/>
                <a:gd name="connsiteX3" fmla="*/ 438820 w 2580823"/>
                <a:gd name="connsiteY3" fmla="*/ 206712 h 812933"/>
                <a:gd name="connsiteX4" fmla="*/ 620815 w 2580823"/>
                <a:gd name="connsiteY4" fmla="*/ 193463 h 812933"/>
                <a:gd name="connsiteX5" fmla="*/ 712486 w 2580823"/>
                <a:gd name="connsiteY5" fmla="*/ 278888 h 812933"/>
                <a:gd name="connsiteX6" fmla="*/ 730564 w 2580823"/>
                <a:gd name="connsiteY6" fmla="*/ 291101 h 812933"/>
                <a:gd name="connsiteX7" fmla="*/ 1198034 w 2580823"/>
                <a:gd name="connsiteY7" fmla="*/ 72380 h 812933"/>
                <a:gd name="connsiteX8" fmla="*/ 2580823 w 2580823"/>
                <a:gd name="connsiteY8" fmla="*/ 146964 h 812933"/>
                <a:gd name="connsiteX9" fmla="*/ 1277958 w 2580823"/>
                <a:gd name="connsiteY9" fmla="*/ 812933 h 812933"/>
                <a:gd name="connsiteX10" fmla="*/ 1276363 w 2580823"/>
                <a:gd name="connsiteY10" fmla="*/ 803641 h 812933"/>
                <a:gd name="connsiteX11" fmla="*/ 9105 w 2580823"/>
                <a:gd name="connsiteY11" fmla="*/ 628662 h 812933"/>
                <a:gd name="connsiteX12" fmla="*/ 10209 w 2580823"/>
                <a:gd name="connsiteY12" fmla="*/ 635634 h 812933"/>
                <a:gd name="connsiteX13" fmla="*/ 229 w 2580823"/>
                <a:gd name="connsiteY13" fmla="*/ 634256 h 812933"/>
                <a:gd name="connsiteX14" fmla="*/ 0 w 2580823"/>
                <a:gd name="connsiteY14" fmla="*/ 632920 h 812933"/>
                <a:gd name="connsiteX15" fmla="*/ 493455 w 2580823"/>
                <a:gd name="connsiteY15" fmla="*/ 402040 h 812933"/>
                <a:gd name="connsiteX16" fmla="*/ 468029 w 2580823"/>
                <a:gd name="connsiteY16" fmla="*/ 399488 h 812933"/>
                <a:gd name="connsiteX17" fmla="*/ 397927 w 2580823"/>
                <a:gd name="connsiteY17" fmla="*/ 242456 h 812933"/>
                <a:gd name="connsiteX18" fmla="*/ 438820 w 2580823"/>
                <a:gd name="connsiteY18" fmla="*/ 206712 h 812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80823" h="812933">
                  <a:moveTo>
                    <a:pt x="1027045" y="0"/>
                  </a:moveTo>
                  <a:lnTo>
                    <a:pt x="1027201" y="56"/>
                  </a:lnTo>
                  <a:lnTo>
                    <a:pt x="1015053" y="16174"/>
                  </a:lnTo>
                  <a:close/>
                  <a:moveTo>
                    <a:pt x="438820" y="206712"/>
                  </a:moveTo>
                  <a:cubicBezTo>
                    <a:pt x="488363" y="177917"/>
                    <a:pt x="560149" y="170850"/>
                    <a:pt x="620815" y="193463"/>
                  </a:cubicBezTo>
                  <a:cubicBezTo>
                    <a:pt x="692714" y="218588"/>
                    <a:pt x="701701" y="253763"/>
                    <a:pt x="712486" y="278888"/>
                  </a:cubicBezTo>
                  <a:lnTo>
                    <a:pt x="730564" y="291101"/>
                  </a:lnTo>
                  <a:lnTo>
                    <a:pt x="1198034" y="72380"/>
                  </a:lnTo>
                  <a:lnTo>
                    <a:pt x="2580823" y="146964"/>
                  </a:lnTo>
                  <a:lnTo>
                    <a:pt x="1277958" y="812933"/>
                  </a:lnTo>
                  <a:lnTo>
                    <a:pt x="1276363" y="803641"/>
                  </a:lnTo>
                  <a:lnTo>
                    <a:pt x="9105" y="628662"/>
                  </a:lnTo>
                  <a:lnTo>
                    <a:pt x="10209" y="635634"/>
                  </a:lnTo>
                  <a:lnTo>
                    <a:pt x="229" y="634256"/>
                  </a:lnTo>
                  <a:lnTo>
                    <a:pt x="0" y="632920"/>
                  </a:lnTo>
                  <a:lnTo>
                    <a:pt x="493455" y="402040"/>
                  </a:lnTo>
                  <a:lnTo>
                    <a:pt x="468029" y="399488"/>
                  </a:lnTo>
                  <a:cubicBezTo>
                    <a:pt x="387143" y="369338"/>
                    <a:pt x="354788" y="298988"/>
                    <a:pt x="397927" y="242456"/>
                  </a:cubicBezTo>
                  <a:cubicBezTo>
                    <a:pt x="408263" y="228324"/>
                    <a:pt x="422305" y="216311"/>
                    <a:pt x="438820" y="206712"/>
                  </a:cubicBezTo>
                  <a:close/>
                </a:path>
              </a:pathLst>
            </a:custGeom>
            <a:noFill/>
            <a:ln>
              <a:solidFill>
                <a:schemeClr val="accent1"/>
              </a:solidFill>
            </a:ln>
            <a:extLst/>
          </p:spPr>
          <p:txBody>
            <a:bodyPr vert="horz" wrap="square" lIns="91412" tIns="45706" rIns="91412" bIns="45706" numCol="1" anchor="t" anchorCtr="0" compatLnSpc="1">
              <a:prstTxWarp prst="textNoShape">
                <a:avLst/>
              </a:prstTxWarp>
              <a:noAutofit/>
            </a:bodyPr>
            <a:lstStyle/>
            <a:p>
              <a:endParaRPr lang="zh-CN" altLang="en-US" sz="1799">
                <a:solidFill>
                  <a:schemeClr val="tx1">
                    <a:lumMod val="75000"/>
                    <a:lumOff val="25000"/>
                  </a:schemeClr>
                </a:solidFill>
              </a:endParaRPr>
            </a:p>
          </p:txBody>
        </p:sp>
        <p:sp>
          <p:nvSpPr>
            <p:cNvPr id="7" name="任意多边形 6"/>
            <p:cNvSpPr>
              <a:spLocks/>
            </p:cNvSpPr>
            <p:nvPr/>
          </p:nvSpPr>
          <p:spPr bwMode="auto">
            <a:xfrm rot="13709735" flipV="1">
              <a:off x="3148017" y="1624210"/>
              <a:ext cx="1930252" cy="1491476"/>
            </a:xfrm>
            <a:custGeom>
              <a:avLst/>
              <a:gdLst>
                <a:gd name="connsiteX0" fmla="*/ 1930252 w 1930252"/>
                <a:gd name="connsiteY0" fmla="*/ 288375 h 1491476"/>
                <a:gd name="connsiteX1" fmla="*/ 894612 w 1930252"/>
                <a:gd name="connsiteY1" fmla="*/ 0 h 1491476"/>
                <a:gd name="connsiteX2" fmla="*/ 464794 w 1930252"/>
                <a:gd name="connsiteY2" fmla="*/ 657887 h 1491476"/>
                <a:gd name="connsiteX3" fmla="*/ 463622 w 1930252"/>
                <a:gd name="connsiteY3" fmla="*/ 657208 h 1491476"/>
                <a:gd name="connsiteX4" fmla="*/ 447307 w 1930252"/>
                <a:gd name="connsiteY4" fmla="*/ 633535 h 1491476"/>
                <a:gd name="connsiteX5" fmla="*/ 324437 w 1930252"/>
                <a:gd name="connsiteY5" fmla="*/ 479359 h 1491476"/>
                <a:gd name="connsiteX6" fmla="*/ 25695 w 1930252"/>
                <a:gd name="connsiteY6" fmla="*/ 567783 h 1491476"/>
                <a:gd name="connsiteX7" fmla="*/ 119655 w 1930252"/>
                <a:gd name="connsiteY7" fmla="*/ 851193 h 1491476"/>
                <a:gd name="connsiteX8" fmla="*/ 293456 w 1930252"/>
                <a:gd name="connsiteY8" fmla="*/ 859802 h 1491476"/>
                <a:gd name="connsiteX9" fmla="*/ 338437 w 1930252"/>
                <a:gd name="connsiteY9" fmla="*/ 851291 h 1491476"/>
                <a:gd name="connsiteX10" fmla="*/ 42198 w 1930252"/>
                <a:gd name="connsiteY10" fmla="*/ 1304719 h 1491476"/>
                <a:gd name="connsiteX11" fmla="*/ 562480 w 1930252"/>
                <a:gd name="connsiteY11" fmla="*/ 1387608 h 1491476"/>
                <a:gd name="connsiteX12" fmla="*/ 567511 w 1930252"/>
                <a:gd name="connsiteY12" fmla="*/ 1364161 h 1491476"/>
                <a:gd name="connsiteX13" fmla="*/ 626800 w 1930252"/>
                <a:gd name="connsiteY13" fmla="*/ 1118366 h 1491476"/>
                <a:gd name="connsiteX14" fmla="*/ 893441 w 1930252"/>
                <a:gd name="connsiteY14" fmla="*/ 1079048 h 1491476"/>
                <a:gd name="connsiteX15" fmla="*/ 889792 w 1930252"/>
                <a:gd name="connsiteY15" fmla="*/ 1414736 h 1491476"/>
                <a:gd name="connsiteX16" fmla="*/ 870602 w 1930252"/>
                <a:gd name="connsiteY16" fmla="*/ 1436696 h 1491476"/>
                <a:gd name="connsiteX17" fmla="*/ 1150847 w 1930252"/>
                <a:gd name="connsiteY17" fmla="*/ 1481344 h 1491476"/>
                <a:gd name="connsiteX18" fmla="*/ 1144228 w 1930252"/>
                <a:gd name="connsiteY18" fmla="*/ 1491476 h 1491476"/>
                <a:gd name="connsiteX19" fmla="*/ 1144229 w 1930252"/>
                <a:gd name="connsiteY19" fmla="*/ 1491476 h 14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30252" h="1491476">
                  <a:moveTo>
                    <a:pt x="1930252" y="288375"/>
                  </a:moveTo>
                  <a:lnTo>
                    <a:pt x="894612" y="0"/>
                  </a:lnTo>
                  <a:lnTo>
                    <a:pt x="464794" y="657887"/>
                  </a:lnTo>
                  <a:lnTo>
                    <a:pt x="463622" y="657208"/>
                  </a:lnTo>
                  <a:cubicBezTo>
                    <a:pt x="456172" y="650512"/>
                    <a:pt x="450469" y="642462"/>
                    <a:pt x="447307" y="633535"/>
                  </a:cubicBezTo>
                  <a:cubicBezTo>
                    <a:pt x="432853" y="588189"/>
                    <a:pt x="420806" y="524705"/>
                    <a:pt x="324437" y="479359"/>
                  </a:cubicBezTo>
                  <a:cubicBezTo>
                    <a:pt x="216023" y="424944"/>
                    <a:pt x="81107" y="465755"/>
                    <a:pt x="25695" y="567783"/>
                  </a:cubicBezTo>
                  <a:cubicBezTo>
                    <a:pt x="-32125" y="669811"/>
                    <a:pt x="11240" y="796779"/>
                    <a:pt x="119655" y="851193"/>
                  </a:cubicBezTo>
                  <a:cubicBezTo>
                    <a:pt x="163020" y="871599"/>
                    <a:pt x="232134" y="869048"/>
                    <a:pt x="293456" y="859802"/>
                  </a:cubicBezTo>
                  <a:lnTo>
                    <a:pt x="338437" y="851291"/>
                  </a:lnTo>
                  <a:lnTo>
                    <a:pt x="42198" y="1304719"/>
                  </a:lnTo>
                  <a:lnTo>
                    <a:pt x="562480" y="1387608"/>
                  </a:lnTo>
                  <a:lnTo>
                    <a:pt x="567511" y="1364161"/>
                  </a:lnTo>
                  <a:cubicBezTo>
                    <a:pt x="572466" y="1286678"/>
                    <a:pt x="588284" y="1173902"/>
                    <a:pt x="626800" y="1118366"/>
                  </a:cubicBezTo>
                  <a:cubicBezTo>
                    <a:pt x="701918" y="1014962"/>
                    <a:pt x="821710" y="995997"/>
                    <a:pt x="893441" y="1079048"/>
                  </a:cubicBezTo>
                  <a:cubicBezTo>
                    <a:pt x="965810" y="1159542"/>
                    <a:pt x="964910" y="1311331"/>
                    <a:pt x="889792" y="1414736"/>
                  </a:cubicBezTo>
                  <a:lnTo>
                    <a:pt x="870602" y="1436696"/>
                  </a:lnTo>
                  <a:lnTo>
                    <a:pt x="1150847" y="1481344"/>
                  </a:lnTo>
                  <a:lnTo>
                    <a:pt x="1144228" y="1491476"/>
                  </a:lnTo>
                  <a:lnTo>
                    <a:pt x="1144229" y="1491476"/>
                  </a:lnTo>
                  <a:close/>
                </a:path>
              </a:pathLst>
            </a:custGeom>
            <a:solidFill>
              <a:schemeClr val="accent1"/>
            </a:solidFill>
            <a:ln>
              <a:solidFill>
                <a:schemeClr val="accent1"/>
              </a:solidFill>
            </a:ln>
            <a:extLst/>
          </p:spPr>
          <p:txBody>
            <a:bodyPr vert="horz" wrap="square" lIns="91412" tIns="45706" rIns="91412" bIns="45706" numCol="1" anchor="t" anchorCtr="0" compatLnSpc="1">
              <a:prstTxWarp prst="textNoShape">
                <a:avLst/>
              </a:prstTxWarp>
              <a:noAutofit/>
            </a:bodyPr>
            <a:lstStyle/>
            <a:p>
              <a:endParaRPr lang="zh-CN" altLang="en-US" sz="1799">
                <a:solidFill>
                  <a:schemeClr val="tx1">
                    <a:lumMod val="75000"/>
                    <a:lumOff val="25000"/>
                  </a:schemeClr>
                </a:solidFill>
              </a:endParaRPr>
            </a:p>
          </p:txBody>
        </p:sp>
        <p:sp>
          <p:nvSpPr>
            <p:cNvPr id="8" name="任意多边形 7"/>
            <p:cNvSpPr/>
            <p:nvPr/>
          </p:nvSpPr>
          <p:spPr>
            <a:xfrm>
              <a:off x="3733767" y="3263703"/>
              <a:ext cx="1768095" cy="2758270"/>
            </a:xfrm>
            <a:custGeom>
              <a:avLst/>
              <a:gdLst>
                <a:gd name="connsiteX0" fmla="*/ 576982 w 1768095"/>
                <a:gd name="connsiteY0" fmla="*/ 180015 h 2758270"/>
                <a:gd name="connsiteX1" fmla="*/ 576983 w 1768095"/>
                <a:gd name="connsiteY1" fmla="*/ 180015 h 2758270"/>
                <a:gd name="connsiteX2" fmla="*/ 576982 w 1768095"/>
                <a:gd name="connsiteY2" fmla="*/ 180016 h 2758270"/>
                <a:gd name="connsiteX3" fmla="*/ 982401 w 1768095"/>
                <a:gd name="connsiteY3" fmla="*/ 513548 h 2758270"/>
                <a:gd name="connsiteX4" fmla="*/ 952988 w 1768095"/>
                <a:gd name="connsiteY4" fmla="*/ 526716 h 2758270"/>
                <a:gd name="connsiteX5" fmla="*/ 843363 w 1768095"/>
                <a:gd name="connsiteY5" fmla="*/ 672533 h 2758270"/>
                <a:gd name="connsiteX6" fmla="*/ 925979 w 1768095"/>
                <a:gd name="connsiteY6" fmla="*/ 1064538 h 2758270"/>
                <a:gd name="connsiteX7" fmla="*/ 1190774 w 1768095"/>
                <a:gd name="connsiteY7" fmla="*/ 941246 h 2758270"/>
                <a:gd name="connsiteX8" fmla="*/ 1198817 w 1768095"/>
                <a:gd name="connsiteY8" fmla="*/ 713186 h 2758270"/>
                <a:gd name="connsiteX9" fmla="*/ 1195545 w 1768095"/>
                <a:gd name="connsiteY9" fmla="*/ 688898 h 2758270"/>
                <a:gd name="connsiteX10" fmla="*/ 1610349 w 1768095"/>
                <a:gd name="connsiteY10" fmla="*/ 1030150 h 2758270"/>
                <a:gd name="connsiteX11" fmla="*/ 1768095 w 1768095"/>
                <a:gd name="connsiteY11" fmla="*/ 455017 h 2758270"/>
                <a:gd name="connsiteX12" fmla="*/ 1768095 w 1768095"/>
                <a:gd name="connsiteY12" fmla="*/ 455018 h 2758270"/>
                <a:gd name="connsiteX13" fmla="*/ 1136365 w 1768095"/>
                <a:gd name="connsiteY13" fmla="*/ 2758270 h 2758270"/>
                <a:gd name="connsiteX14" fmla="*/ 154157 w 1768095"/>
                <a:gd name="connsiteY14" fmla="*/ 1721612 h 2758270"/>
                <a:gd name="connsiteX15" fmla="*/ 315332 w 1768095"/>
                <a:gd name="connsiteY15" fmla="*/ 1133977 h 2758270"/>
                <a:gd name="connsiteX16" fmla="*/ 296985 w 1768095"/>
                <a:gd name="connsiteY16" fmla="*/ 1113355 h 2758270"/>
                <a:gd name="connsiteX17" fmla="*/ 267907 w 1768095"/>
                <a:gd name="connsiteY17" fmla="*/ 1100547 h 2758270"/>
                <a:gd name="connsiteX18" fmla="*/ 72810 w 1768095"/>
                <a:gd name="connsiteY18" fmla="*/ 997222 h 2758270"/>
                <a:gd name="connsiteX19" fmla="*/ 57649 w 1768095"/>
                <a:gd name="connsiteY19" fmla="*/ 614116 h 2758270"/>
                <a:gd name="connsiteX20" fmla="*/ 370891 w 1768095"/>
                <a:gd name="connsiteY20" fmla="*/ 646011 h 2758270"/>
                <a:gd name="connsiteX21" fmla="*/ 401578 w 1768095"/>
                <a:gd name="connsiteY21" fmla="*/ 702962 h 2758270"/>
                <a:gd name="connsiteX22" fmla="*/ 418594 w 1768095"/>
                <a:gd name="connsiteY22" fmla="*/ 757490 h 2758270"/>
                <a:gd name="connsiteX23" fmla="*/ 626356 w 1768095"/>
                <a:gd name="connsiteY23" fmla="*/ 0 h 2758270"/>
                <a:gd name="connsiteX24" fmla="*/ 626356 w 1768095"/>
                <a:gd name="connsiteY24" fmla="*/ 0 h 2758270"/>
                <a:gd name="connsiteX25" fmla="*/ 588409 w 1768095"/>
                <a:gd name="connsiteY25" fmla="*/ 138356 h 2758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68095" h="2758270">
                  <a:moveTo>
                    <a:pt x="576982" y="180015"/>
                  </a:moveTo>
                  <a:lnTo>
                    <a:pt x="576983" y="180015"/>
                  </a:lnTo>
                  <a:lnTo>
                    <a:pt x="576982" y="180016"/>
                  </a:lnTo>
                  <a:lnTo>
                    <a:pt x="982401" y="513548"/>
                  </a:lnTo>
                  <a:lnTo>
                    <a:pt x="952988" y="526716"/>
                  </a:lnTo>
                  <a:cubicBezTo>
                    <a:pt x="916446" y="545091"/>
                    <a:pt x="875138" y="577693"/>
                    <a:pt x="843363" y="672533"/>
                  </a:cubicBezTo>
                  <a:cubicBezTo>
                    <a:pt x="792522" y="814792"/>
                    <a:pt x="830652" y="991827"/>
                    <a:pt x="925979" y="1064538"/>
                  </a:cubicBezTo>
                  <a:cubicBezTo>
                    <a:pt x="1021305" y="1140410"/>
                    <a:pt x="1139934" y="1083505"/>
                    <a:pt x="1190774" y="941246"/>
                  </a:cubicBezTo>
                  <a:cubicBezTo>
                    <a:pt x="1209840" y="884342"/>
                    <a:pt x="1207456" y="793651"/>
                    <a:pt x="1198817" y="713186"/>
                  </a:cubicBezTo>
                  <a:lnTo>
                    <a:pt x="1195545" y="688898"/>
                  </a:lnTo>
                  <a:lnTo>
                    <a:pt x="1610349" y="1030150"/>
                  </a:lnTo>
                  <a:lnTo>
                    <a:pt x="1768095" y="455017"/>
                  </a:lnTo>
                  <a:lnTo>
                    <a:pt x="1768095" y="455018"/>
                  </a:lnTo>
                  <a:lnTo>
                    <a:pt x="1136365" y="2758270"/>
                  </a:lnTo>
                  <a:lnTo>
                    <a:pt x="154157" y="1721612"/>
                  </a:lnTo>
                  <a:lnTo>
                    <a:pt x="315332" y="1133977"/>
                  </a:lnTo>
                  <a:lnTo>
                    <a:pt x="296985" y="1113355"/>
                  </a:lnTo>
                  <a:cubicBezTo>
                    <a:pt x="287785" y="1106335"/>
                    <a:pt x="277843" y="1101794"/>
                    <a:pt x="267907" y="1100547"/>
                  </a:cubicBezTo>
                  <a:cubicBezTo>
                    <a:pt x="217987" y="1096137"/>
                    <a:pt x="150918" y="1099776"/>
                    <a:pt x="72810" y="997222"/>
                  </a:cubicBezTo>
                  <a:cubicBezTo>
                    <a:pt x="-18432" y="882818"/>
                    <a:pt x="-24409" y="709552"/>
                    <a:pt x="57649" y="614116"/>
                  </a:cubicBezTo>
                  <a:cubicBezTo>
                    <a:pt x="138879" y="515794"/>
                    <a:pt x="279649" y="531607"/>
                    <a:pt x="370891" y="646011"/>
                  </a:cubicBezTo>
                  <a:cubicBezTo>
                    <a:pt x="382607" y="661394"/>
                    <a:pt x="392780" y="680931"/>
                    <a:pt x="401578" y="702962"/>
                  </a:cubicBezTo>
                  <a:lnTo>
                    <a:pt x="418594" y="757490"/>
                  </a:lnTo>
                  <a:close/>
                  <a:moveTo>
                    <a:pt x="626356" y="0"/>
                  </a:moveTo>
                  <a:lnTo>
                    <a:pt x="626356" y="0"/>
                  </a:lnTo>
                  <a:lnTo>
                    <a:pt x="588409" y="13835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9" name="任意多边形 8"/>
            <p:cNvSpPr/>
            <p:nvPr/>
          </p:nvSpPr>
          <p:spPr>
            <a:xfrm rot="920267" flipH="1">
              <a:off x="5596207" y="2431342"/>
              <a:ext cx="1797584" cy="2152241"/>
            </a:xfrm>
            <a:custGeom>
              <a:avLst/>
              <a:gdLst>
                <a:gd name="connsiteX0" fmla="*/ 1790501 w 1797584"/>
                <a:gd name="connsiteY0" fmla="*/ 2083402 h 2152241"/>
                <a:gd name="connsiteX1" fmla="*/ 1790476 w 1797584"/>
                <a:gd name="connsiteY1" fmla="*/ 2083642 h 2152241"/>
                <a:gd name="connsiteX2" fmla="*/ 1774113 w 1797584"/>
                <a:gd name="connsiteY2" fmla="*/ 2079825 h 2152241"/>
                <a:gd name="connsiteX3" fmla="*/ 1758353 w 1797584"/>
                <a:gd name="connsiteY3" fmla="*/ 2076148 h 2152241"/>
                <a:gd name="connsiteX4" fmla="*/ 1758421 w 1797584"/>
                <a:gd name="connsiteY4" fmla="*/ 2076164 h 2152241"/>
                <a:gd name="connsiteX5" fmla="*/ 1758353 w 1797584"/>
                <a:gd name="connsiteY5" fmla="*/ 2076148 h 2152241"/>
                <a:gd name="connsiteX6" fmla="*/ 1789209 w 1797584"/>
                <a:gd name="connsiteY6" fmla="*/ 2083110 h 2152241"/>
                <a:gd name="connsiteX7" fmla="*/ 1790501 w 1797584"/>
                <a:gd name="connsiteY7" fmla="*/ 2083402 h 2152241"/>
                <a:gd name="connsiteX8" fmla="*/ 1790501 w 1797584"/>
                <a:gd name="connsiteY8" fmla="*/ 2083402 h 2152241"/>
                <a:gd name="connsiteX9" fmla="*/ 398126 w 1797584"/>
                <a:gd name="connsiteY9" fmla="*/ 0 h 2152241"/>
                <a:gd name="connsiteX10" fmla="*/ 398126 w 1797584"/>
                <a:gd name="connsiteY10" fmla="*/ 656295 h 2152241"/>
                <a:gd name="connsiteX11" fmla="*/ 372507 w 1797584"/>
                <a:gd name="connsiteY11" fmla="*/ 631536 h 2152241"/>
                <a:gd name="connsiteX12" fmla="*/ 217516 w 1797584"/>
                <a:gd name="connsiteY12" fmla="*/ 528621 h 2152241"/>
                <a:gd name="connsiteX13" fmla="*/ 11 w 1797584"/>
                <a:gd name="connsiteY13" fmla="*/ 658650 h 2152241"/>
                <a:gd name="connsiteX14" fmla="*/ 216908 w 1797584"/>
                <a:gd name="connsiteY14" fmla="*/ 904297 h 2152241"/>
                <a:gd name="connsiteX15" fmla="*/ 397516 w 1797584"/>
                <a:gd name="connsiteY15" fmla="*/ 878419 h 2152241"/>
                <a:gd name="connsiteX16" fmla="*/ 398126 w 1797584"/>
                <a:gd name="connsiteY16" fmla="*/ 878285 h 2152241"/>
                <a:gd name="connsiteX17" fmla="*/ 398126 w 1797584"/>
                <a:gd name="connsiteY17" fmla="*/ 1554966 h 2152241"/>
                <a:gd name="connsiteX18" fmla="*/ 964245 w 1797584"/>
                <a:gd name="connsiteY18" fmla="*/ 1796580 h 2152241"/>
                <a:gd name="connsiteX19" fmla="*/ 962122 w 1797584"/>
                <a:gd name="connsiteY19" fmla="*/ 1790828 h 2152241"/>
                <a:gd name="connsiteX20" fmla="*/ 959184 w 1797584"/>
                <a:gd name="connsiteY20" fmla="*/ 1782869 h 2152241"/>
                <a:gd name="connsiteX21" fmla="*/ 955056 w 1797584"/>
                <a:gd name="connsiteY21" fmla="*/ 1775103 h 2152241"/>
                <a:gd name="connsiteX22" fmla="*/ 930442 w 1797584"/>
                <a:gd name="connsiteY22" fmla="*/ 1728793 h 2152241"/>
                <a:gd name="connsiteX23" fmla="*/ 881797 w 1797584"/>
                <a:gd name="connsiteY23" fmla="*/ 1552805 h 2152241"/>
                <a:gd name="connsiteX24" fmla="*/ 931568 w 1797584"/>
                <a:gd name="connsiteY24" fmla="*/ 1434322 h 2152241"/>
                <a:gd name="connsiteX25" fmla="*/ 931568 w 1797584"/>
                <a:gd name="connsiteY25" fmla="*/ 1434322 h 2152241"/>
                <a:gd name="connsiteX26" fmla="*/ 931569 w 1797584"/>
                <a:gd name="connsiteY26" fmla="*/ 1434321 h 2152241"/>
                <a:gd name="connsiteX27" fmla="*/ 1112519 w 1797584"/>
                <a:gd name="connsiteY27" fmla="*/ 1373793 h 2152241"/>
                <a:gd name="connsiteX28" fmla="*/ 1168740 w 1797584"/>
                <a:gd name="connsiteY28" fmla="*/ 1399439 h 2152241"/>
                <a:gd name="connsiteX29" fmla="*/ 1189844 w 1797584"/>
                <a:gd name="connsiteY29" fmla="*/ 1409066 h 2152241"/>
                <a:gd name="connsiteX30" fmla="*/ 1291306 w 1797584"/>
                <a:gd name="connsiteY30" fmla="*/ 1645238 h 2152241"/>
                <a:gd name="connsiteX31" fmla="*/ 1189154 w 1797584"/>
                <a:gd name="connsiteY31" fmla="*/ 1814209 h 2152241"/>
                <a:gd name="connsiteX32" fmla="*/ 1174711 w 1797584"/>
                <a:gd name="connsiteY32" fmla="*/ 1834672 h 2152241"/>
                <a:gd name="connsiteX33" fmla="*/ 1172638 w 1797584"/>
                <a:gd name="connsiteY33" fmla="*/ 1837609 h 2152241"/>
                <a:gd name="connsiteX34" fmla="*/ 1171852 w 1797584"/>
                <a:gd name="connsiteY34" fmla="*/ 1842013 h 2152241"/>
                <a:gd name="connsiteX35" fmla="*/ 1167031 w 1797584"/>
                <a:gd name="connsiteY35" fmla="*/ 1869020 h 2152241"/>
                <a:gd name="connsiteX36" fmla="*/ 1168202 w 1797584"/>
                <a:gd name="connsiteY36" fmla="*/ 1875210 h 2152241"/>
                <a:gd name="connsiteX37" fmla="*/ 1169934 w 1797584"/>
                <a:gd name="connsiteY37" fmla="*/ 1884366 h 2152241"/>
                <a:gd name="connsiteX38" fmla="*/ 1218618 w 1797584"/>
                <a:gd name="connsiteY38" fmla="*/ 1905145 h 2152241"/>
                <a:gd name="connsiteX39" fmla="*/ 1401601 w 1797584"/>
                <a:gd name="connsiteY39" fmla="*/ 1983239 h 2152241"/>
                <a:gd name="connsiteX40" fmla="*/ 1591372 w 1797584"/>
                <a:gd name="connsiteY40" fmla="*/ 2064232 h 2152241"/>
                <a:gd name="connsiteX41" fmla="*/ 1796957 w 1797584"/>
                <a:gd name="connsiteY41" fmla="*/ 2151973 h 2152241"/>
                <a:gd name="connsiteX42" fmla="*/ 1796970 w 1797584"/>
                <a:gd name="connsiteY42" fmla="*/ 2151979 h 2152241"/>
                <a:gd name="connsiteX43" fmla="*/ 1797388 w 1797584"/>
                <a:gd name="connsiteY43" fmla="*/ 2152158 h 2152241"/>
                <a:gd name="connsiteX44" fmla="*/ 1797584 w 1797584"/>
                <a:gd name="connsiteY44" fmla="*/ 2152241 h 2152241"/>
                <a:gd name="connsiteX45" fmla="*/ 1797584 w 1797584"/>
                <a:gd name="connsiteY45" fmla="*/ 436896 h 2152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97584" h="2152241">
                  <a:moveTo>
                    <a:pt x="1790501" y="2083402"/>
                  </a:moveTo>
                  <a:lnTo>
                    <a:pt x="1790476" y="2083642"/>
                  </a:lnTo>
                  <a:lnTo>
                    <a:pt x="1774113" y="2079825"/>
                  </a:lnTo>
                  <a:lnTo>
                    <a:pt x="1758353" y="2076148"/>
                  </a:lnTo>
                  <a:lnTo>
                    <a:pt x="1758421" y="2076164"/>
                  </a:lnTo>
                  <a:lnTo>
                    <a:pt x="1758353" y="2076148"/>
                  </a:lnTo>
                  <a:lnTo>
                    <a:pt x="1789209" y="2083110"/>
                  </a:lnTo>
                  <a:lnTo>
                    <a:pt x="1790501" y="2083402"/>
                  </a:lnTo>
                  <a:lnTo>
                    <a:pt x="1790501" y="2083402"/>
                  </a:lnTo>
                  <a:close/>
                  <a:moveTo>
                    <a:pt x="398126" y="0"/>
                  </a:moveTo>
                  <a:lnTo>
                    <a:pt x="398126" y="656295"/>
                  </a:lnTo>
                  <a:lnTo>
                    <a:pt x="372507" y="631536"/>
                  </a:lnTo>
                  <a:cubicBezTo>
                    <a:pt x="323714" y="587043"/>
                    <a:pt x="264946" y="542139"/>
                    <a:pt x="217516" y="528621"/>
                  </a:cubicBezTo>
                  <a:cubicBezTo>
                    <a:pt x="97309" y="497091"/>
                    <a:pt x="-1237" y="554549"/>
                    <a:pt x="11" y="658650"/>
                  </a:cubicBezTo>
                  <a:cubicBezTo>
                    <a:pt x="-831" y="761245"/>
                    <a:pt x="96701" y="872768"/>
                    <a:pt x="216908" y="904297"/>
                  </a:cubicBezTo>
                  <a:cubicBezTo>
                    <a:pt x="322308" y="934338"/>
                    <a:pt x="363217" y="899585"/>
                    <a:pt x="397516" y="878419"/>
                  </a:cubicBezTo>
                  <a:lnTo>
                    <a:pt x="398126" y="878285"/>
                  </a:lnTo>
                  <a:lnTo>
                    <a:pt x="398126" y="1554966"/>
                  </a:lnTo>
                  <a:lnTo>
                    <a:pt x="964245" y="1796580"/>
                  </a:lnTo>
                  <a:lnTo>
                    <a:pt x="962122" y="1790828"/>
                  </a:lnTo>
                  <a:lnTo>
                    <a:pt x="959184" y="1782869"/>
                  </a:lnTo>
                  <a:lnTo>
                    <a:pt x="955056" y="1775103"/>
                  </a:lnTo>
                  <a:lnTo>
                    <a:pt x="930442" y="1728793"/>
                  </a:lnTo>
                  <a:cubicBezTo>
                    <a:pt x="901953" y="1670395"/>
                    <a:pt x="877100" y="1602209"/>
                    <a:pt x="881797" y="1552805"/>
                  </a:cubicBezTo>
                  <a:cubicBezTo>
                    <a:pt x="887375" y="1506105"/>
                    <a:pt x="905339" y="1465461"/>
                    <a:pt x="931568" y="1434322"/>
                  </a:cubicBezTo>
                  <a:lnTo>
                    <a:pt x="931568" y="1434322"/>
                  </a:lnTo>
                  <a:lnTo>
                    <a:pt x="931569" y="1434321"/>
                  </a:lnTo>
                  <a:cubicBezTo>
                    <a:pt x="975284" y="1382423"/>
                    <a:pt x="1041959" y="1356925"/>
                    <a:pt x="1112519" y="1373793"/>
                  </a:cubicBezTo>
                  <a:lnTo>
                    <a:pt x="1168740" y="1399439"/>
                  </a:lnTo>
                  <a:lnTo>
                    <a:pt x="1189844" y="1409066"/>
                  </a:lnTo>
                  <a:cubicBezTo>
                    <a:pt x="1259380" y="1459679"/>
                    <a:pt x="1302463" y="1551837"/>
                    <a:pt x="1291306" y="1645238"/>
                  </a:cubicBezTo>
                  <a:cubicBezTo>
                    <a:pt x="1280869" y="1755026"/>
                    <a:pt x="1226258" y="1786145"/>
                    <a:pt x="1189154" y="1814209"/>
                  </a:cubicBezTo>
                  <a:lnTo>
                    <a:pt x="1174711" y="1834672"/>
                  </a:lnTo>
                  <a:lnTo>
                    <a:pt x="1172638" y="1837609"/>
                  </a:lnTo>
                  <a:lnTo>
                    <a:pt x="1171852" y="1842013"/>
                  </a:lnTo>
                  <a:lnTo>
                    <a:pt x="1167031" y="1869020"/>
                  </a:lnTo>
                  <a:lnTo>
                    <a:pt x="1168202" y="1875210"/>
                  </a:lnTo>
                  <a:lnTo>
                    <a:pt x="1169934" y="1884366"/>
                  </a:lnTo>
                  <a:lnTo>
                    <a:pt x="1218618" y="1905145"/>
                  </a:lnTo>
                  <a:lnTo>
                    <a:pt x="1401601" y="1983239"/>
                  </a:lnTo>
                  <a:lnTo>
                    <a:pt x="1591372" y="2064232"/>
                  </a:lnTo>
                  <a:lnTo>
                    <a:pt x="1796957" y="2151973"/>
                  </a:lnTo>
                  <a:lnTo>
                    <a:pt x="1796970" y="2151979"/>
                  </a:lnTo>
                  <a:lnTo>
                    <a:pt x="1797388" y="2152158"/>
                  </a:lnTo>
                  <a:lnTo>
                    <a:pt x="1797584" y="2152241"/>
                  </a:lnTo>
                  <a:lnTo>
                    <a:pt x="1797584" y="43689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0" name="任意多边形 9"/>
            <p:cNvSpPr/>
            <p:nvPr/>
          </p:nvSpPr>
          <p:spPr>
            <a:xfrm rot="920267" flipH="1">
              <a:off x="6272462" y="3742242"/>
              <a:ext cx="1462418" cy="1929499"/>
            </a:xfrm>
            <a:custGeom>
              <a:avLst/>
              <a:gdLst>
                <a:gd name="connsiteX0" fmla="*/ 0 w 1462418"/>
                <a:gd name="connsiteY0" fmla="*/ 0 h 1929499"/>
                <a:gd name="connsiteX1" fmla="*/ 0 w 1462418"/>
                <a:gd name="connsiteY1" fmla="*/ 1289914 h 1929499"/>
                <a:gd name="connsiteX2" fmla="*/ 1047605 w 1462418"/>
                <a:gd name="connsiteY2" fmla="*/ 1929499 h 1929499"/>
                <a:gd name="connsiteX3" fmla="*/ 1047605 w 1462418"/>
                <a:gd name="connsiteY3" fmla="*/ 1462656 h 1929499"/>
                <a:gd name="connsiteX4" fmla="*/ 1090247 w 1462418"/>
                <a:gd name="connsiteY4" fmla="*/ 1523589 h 1929499"/>
                <a:gd name="connsiteX5" fmla="*/ 1136761 w 1462418"/>
                <a:gd name="connsiteY5" fmla="*/ 1568551 h 1929499"/>
                <a:gd name="connsiteX6" fmla="*/ 1444923 w 1462418"/>
                <a:gd name="connsiteY6" fmla="*/ 1503946 h 1929499"/>
                <a:gd name="connsiteX7" fmla="*/ 1314289 w 1462418"/>
                <a:gd name="connsiteY7" fmla="*/ 1143481 h 1929499"/>
                <a:gd name="connsiteX8" fmla="*/ 1097045 w 1462418"/>
                <a:gd name="connsiteY8" fmla="*/ 1104190 h 1929499"/>
                <a:gd name="connsiteX9" fmla="*/ 1065451 w 1462418"/>
                <a:gd name="connsiteY9" fmla="*/ 1100803 h 1929499"/>
                <a:gd name="connsiteX10" fmla="*/ 1047605 w 1462418"/>
                <a:gd name="connsiteY10" fmla="*/ 1090213 h 1929499"/>
                <a:gd name="connsiteX11" fmla="*/ 1047605 w 1462418"/>
                <a:gd name="connsiteY11" fmla="*/ 447107 h 1929499"/>
                <a:gd name="connsiteX12" fmla="*/ 1047604 w 1462418"/>
                <a:gd name="connsiteY12" fmla="*/ 447107 h 1929499"/>
                <a:gd name="connsiteX13" fmla="*/ 1047604 w 1462418"/>
                <a:gd name="connsiteY13" fmla="*/ 447108 h 1929499"/>
                <a:gd name="connsiteX14" fmla="*/ 564467 w 1462418"/>
                <a:gd name="connsiteY14" fmla="*/ 240910 h 1929499"/>
                <a:gd name="connsiteX15" fmla="*/ 570022 w 1462418"/>
                <a:gd name="connsiteY15" fmla="*/ 272275 h 1929499"/>
                <a:gd name="connsiteX16" fmla="*/ 603419 w 1462418"/>
                <a:gd name="connsiteY16" fmla="*/ 493332 h 1929499"/>
                <a:gd name="connsiteX17" fmla="*/ 398428 w 1462418"/>
                <a:gd name="connsiteY17" fmla="*/ 614399 h 1929499"/>
                <a:gd name="connsiteX18" fmla="*/ 289572 w 1462418"/>
                <a:gd name="connsiteY18" fmla="*/ 338266 h 1929499"/>
                <a:gd name="connsiteX19" fmla="*/ 391266 w 1462418"/>
                <a:gd name="connsiteY19" fmla="*/ 203745 h 1929499"/>
                <a:gd name="connsiteX20" fmla="*/ 407231 w 1462418"/>
                <a:gd name="connsiteY20" fmla="*/ 185531 h 1929499"/>
                <a:gd name="connsiteX21" fmla="*/ 410375 w 1462418"/>
                <a:gd name="connsiteY21" fmla="*/ 175145 h 192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462418" h="1929499">
                  <a:moveTo>
                    <a:pt x="0" y="0"/>
                  </a:moveTo>
                  <a:lnTo>
                    <a:pt x="0" y="1289914"/>
                  </a:lnTo>
                  <a:lnTo>
                    <a:pt x="1047605" y="1929499"/>
                  </a:lnTo>
                  <a:lnTo>
                    <a:pt x="1047605" y="1462656"/>
                  </a:lnTo>
                  <a:lnTo>
                    <a:pt x="1090247" y="1523589"/>
                  </a:lnTo>
                  <a:cubicBezTo>
                    <a:pt x="1105312" y="1541914"/>
                    <a:pt x="1120931" y="1557445"/>
                    <a:pt x="1136761" y="1568551"/>
                  </a:cubicBezTo>
                  <a:cubicBezTo>
                    <a:pt x="1258401" y="1649896"/>
                    <a:pt x="1397337" y="1622272"/>
                    <a:pt x="1444923" y="1503946"/>
                  </a:cubicBezTo>
                  <a:cubicBezTo>
                    <a:pt x="1494173" y="1388118"/>
                    <a:pt x="1435930" y="1224825"/>
                    <a:pt x="1314289" y="1143481"/>
                  </a:cubicBezTo>
                  <a:cubicBezTo>
                    <a:pt x="1208758" y="1069445"/>
                    <a:pt x="1145951" y="1093253"/>
                    <a:pt x="1097045" y="1104190"/>
                  </a:cubicBezTo>
                  <a:cubicBezTo>
                    <a:pt x="1087198" y="1106015"/>
                    <a:pt x="1076347" y="1104703"/>
                    <a:pt x="1065451" y="1100803"/>
                  </a:cubicBezTo>
                  <a:lnTo>
                    <a:pt x="1047605" y="1090213"/>
                  </a:lnTo>
                  <a:lnTo>
                    <a:pt x="1047605" y="447107"/>
                  </a:lnTo>
                  <a:lnTo>
                    <a:pt x="1047604" y="447107"/>
                  </a:lnTo>
                  <a:lnTo>
                    <a:pt x="1047604" y="447108"/>
                  </a:lnTo>
                  <a:lnTo>
                    <a:pt x="564467" y="240910"/>
                  </a:lnTo>
                  <a:lnTo>
                    <a:pt x="570022" y="272275"/>
                  </a:lnTo>
                  <a:cubicBezTo>
                    <a:pt x="591785" y="337383"/>
                    <a:pt x="616420" y="435014"/>
                    <a:pt x="603419" y="493332"/>
                  </a:cubicBezTo>
                  <a:cubicBezTo>
                    <a:pt x="576430" y="603053"/>
                    <a:pt x="484768" y="658507"/>
                    <a:pt x="398428" y="614399"/>
                  </a:cubicBezTo>
                  <a:cubicBezTo>
                    <a:pt x="312418" y="572595"/>
                    <a:pt x="262583" y="447986"/>
                    <a:pt x="289572" y="338266"/>
                  </a:cubicBezTo>
                  <a:cubicBezTo>
                    <a:pt x="311238" y="241069"/>
                    <a:pt x="358388" y="222562"/>
                    <a:pt x="391266" y="203745"/>
                  </a:cubicBezTo>
                  <a:cubicBezTo>
                    <a:pt x="397696" y="199738"/>
                    <a:pt x="403103" y="193396"/>
                    <a:pt x="407231" y="185531"/>
                  </a:cubicBezTo>
                  <a:lnTo>
                    <a:pt x="410375" y="175145"/>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1" name="任意多边形 10"/>
            <p:cNvSpPr/>
            <p:nvPr/>
          </p:nvSpPr>
          <p:spPr>
            <a:xfrm rot="920267" flipH="1">
              <a:off x="7046556" y="2373947"/>
              <a:ext cx="1047605" cy="2102116"/>
            </a:xfrm>
            <a:custGeom>
              <a:avLst/>
              <a:gdLst>
                <a:gd name="connsiteX0" fmla="*/ 0 w 1047605"/>
                <a:gd name="connsiteY0" fmla="*/ 0 h 2102116"/>
                <a:gd name="connsiteX1" fmla="*/ 0 w 1047605"/>
                <a:gd name="connsiteY1" fmla="*/ 1472528 h 2102116"/>
                <a:gd name="connsiteX2" fmla="*/ 410376 w 1047605"/>
                <a:gd name="connsiteY2" fmla="*/ 1647673 h 2102116"/>
                <a:gd name="connsiteX3" fmla="*/ 407232 w 1047605"/>
                <a:gd name="connsiteY3" fmla="*/ 1658059 h 2102116"/>
                <a:gd name="connsiteX4" fmla="*/ 391267 w 1047605"/>
                <a:gd name="connsiteY4" fmla="*/ 1676273 h 2102116"/>
                <a:gd name="connsiteX5" fmla="*/ 289573 w 1047605"/>
                <a:gd name="connsiteY5" fmla="*/ 1810794 h 2102116"/>
                <a:gd name="connsiteX6" fmla="*/ 398429 w 1047605"/>
                <a:gd name="connsiteY6" fmla="*/ 2086927 h 2102116"/>
                <a:gd name="connsiteX7" fmla="*/ 603420 w 1047605"/>
                <a:gd name="connsiteY7" fmla="*/ 1965860 h 2102116"/>
                <a:gd name="connsiteX8" fmla="*/ 570023 w 1047605"/>
                <a:gd name="connsiteY8" fmla="*/ 1744803 h 2102116"/>
                <a:gd name="connsiteX9" fmla="*/ 564468 w 1047605"/>
                <a:gd name="connsiteY9" fmla="*/ 1713438 h 2102116"/>
                <a:gd name="connsiteX10" fmla="*/ 1047605 w 1047605"/>
                <a:gd name="connsiteY10" fmla="*/ 1919636 h 2102116"/>
                <a:gd name="connsiteX11" fmla="*/ 1047605 w 1047605"/>
                <a:gd name="connsiteY11" fmla="*/ 1897802 h 2102116"/>
                <a:gd name="connsiteX12" fmla="*/ 1038384 w 1047605"/>
                <a:gd name="connsiteY12" fmla="*/ 1893866 h 2102116"/>
                <a:gd name="connsiteX13" fmla="*/ 1038385 w 1047605"/>
                <a:gd name="connsiteY13" fmla="*/ 1217186 h 2102116"/>
                <a:gd name="connsiteX14" fmla="*/ 1037774 w 1047605"/>
                <a:gd name="connsiteY14" fmla="*/ 1217319 h 2102116"/>
                <a:gd name="connsiteX15" fmla="*/ 857166 w 1047605"/>
                <a:gd name="connsiteY15" fmla="*/ 1243197 h 2102116"/>
                <a:gd name="connsiteX16" fmla="*/ 640269 w 1047605"/>
                <a:gd name="connsiteY16" fmla="*/ 997551 h 2102116"/>
                <a:gd name="connsiteX17" fmla="*/ 857775 w 1047605"/>
                <a:gd name="connsiteY17" fmla="*/ 867521 h 2102116"/>
                <a:gd name="connsiteX18" fmla="*/ 1012765 w 1047605"/>
                <a:gd name="connsiteY18" fmla="*/ 970436 h 2102116"/>
                <a:gd name="connsiteX19" fmla="*/ 1038384 w 1047605"/>
                <a:gd name="connsiteY19" fmla="*/ 995195 h 2102116"/>
                <a:gd name="connsiteX20" fmla="*/ 1038384 w 1047605"/>
                <a:gd name="connsiteY20" fmla="*/ 338901 h 2102116"/>
                <a:gd name="connsiteX21" fmla="*/ 1047605 w 1047605"/>
                <a:gd name="connsiteY21" fmla="*/ 341779 h 2102116"/>
                <a:gd name="connsiteX22" fmla="*/ 1047605 w 1047605"/>
                <a:gd name="connsiteY22" fmla="*/ 327052 h 210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47605" h="2102116">
                  <a:moveTo>
                    <a:pt x="0" y="0"/>
                  </a:moveTo>
                  <a:lnTo>
                    <a:pt x="0" y="1472528"/>
                  </a:lnTo>
                  <a:lnTo>
                    <a:pt x="410376" y="1647673"/>
                  </a:lnTo>
                  <a:lnTo>
                    <a:pt x="407232" y="1658059"/>
                  </a:lnTo>
                  <a:cubicBezTo>
                    <a:pt x="403104" y="1665924"/>
                    <a:pt x="397697" y="1672266"/>
                    <a:pt x="391267" y="1676273"/>
                  </a:cubicBezTo>
                  <a:cubicBezTo>
                    <a:pt x="358389" y="1695090"/>
                    <a:pt x="311239" y="1713597"/>
                    <a:pt x="289573" y="1810794"/>
                  </a:cubicBezTo>
                  <a:cubicBezTo>
                    <a:pt x="262583" y="1920514"/>
                    <a:pt x="312419" y="2045123"/>
                    <a:pt x="398429" y="2086927"/>
                  </a:cubicBezTo>
                  <a:cubicBezTo>
                    <a:pt x="484769" y="2131035"/>
                    <a:pt x="576431" y="2075581"/>
                    <a:pt x="603420" y="1965860"/>
                  </a:cubicBezTo>
                  <a:cubicBezTo>
                    <a:pt x="616421" y="1907542"/>
                    <a:pt x="591786" y="1809911"/>
                    <a:pt x="570023" y="1744803"/>
                  </a:cubicBezTo>
                  <a:lnTo>
                    <a:pt x="564468" y="1713438"/>
                  </a:lnTo>
                  <a:lnTo>
                    <a:pt x="1047605" y="1919636"/>
                  </a:lnTo>
                  <a:lnTo>
                    <a:pt x="1047605" y="1897802"/>
                  </a:lnTo>
                  <a:lnTo>
                    <a:pt x="1038384" y="1893866"/>
                  </a:lnTo>
                  <a:lnTo>
                    <a:pt x="1038385" y="1217186"/>
                  </a:lnTo>
                  <a:lnTo>
                    <a:pt x="1037774" y="1217319"/>
                  </a:lnTo>
                  <a:cubicBezTo>
                    <a:pt x="1003475" y="1238485"/>
                    <a:pt x="962567" y="1273239"/>
                    <a:pt x="857166" y="1243197"/>
                  </a:cubicBezTo>
                  <a:cubicBezTo>
                    <a:pt x="736960" y="1211668"/>
                    <a:pt x="639428" y="1100146"/>
                    <a:pt x="640269" y="997551"/>
                  </a:cubicBezTo>
                  <a:cubicBezTo>
                    <a:pt x="639022" y="893450"/>
                    <a:pt x="737567" y="835991"/>
                    <a:pt x="857775" y="867521"/>
                  </a:cubicBezTo>
                  <a:cubicBezTo>
                    <a:pt x="905204" y="881039"/>
                    <a:pt x="963972" y="925944"/>
                    <a:pt x="1012765" y="970436"/>
                  </a:cubicBezTo>
                  <a:lnTo>
                    <a:pt x="1038384" y="995195"/>
                  </a:lnTo>
                  <a:lnTo>
                    <a:pt x="1038384" y="338901"/>
                  </a:lnTo>
                  <a:lnTo>
                    <a:pt x="1047605" y="341779"/>
                  </a:lnTo>
                  <a:lnTo>
                    <a:pt x="1047605" y="327052"/>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2" name="任意多边形 11"/>
            <p:cNvSpPr/>
            <p:nvPr/>
          </p:nvSpPr>
          <p:spPr>
            <a:xfrm>
              <a:off x="3057718" y="2644498"/>
              <a:ext cx="1252675" cy="2338584"/>
            </a:xfrm>
            <a:custGeom>
              <a:avLst/>
              <a:gdLst>
                <a:gd name="connsiteX0" fmla="*/ 853312 w 1252675"/>
                <a:gd name="connsiteY0" fmla="*/ 12 h 2338584"/>
                <a:gd name="connsiteX1" fmla="*/ 1000563 w 1252675"/>
                <a:gd name="connsiteY1" fmla="*/ 225756 h 2338584"/>
                <a:gd name="connsiteX2" fmla="*/ 855776 w 1252675"/>
                <a:gd name="connsiteY2" fmla="*/ 433041 h 2338584"/>
                <a:gd name="connsiteX3" fmla="*/ 841550 w 1252675"/>
                <a:gd name="connsiteY3" fmla="*/ 452346 h 2338584"/>
                <a:gd name="connsiteX4" fmla="*/ 1252675 w 1252675"/>
                <a:gd name="connsiteY4" fmla="*/ 790572 h 2338584"/>
                <a:gd name="connsiteX5" fmla="*/ 1093191 w 1252675"/>
                <a:gd name="connsiteY5" fmla="*/ 1372042 h 2338584"/>
                <a:gd name="connsiteX6" fmla="*/ 1077627 w 1252675"/>
                <a:gd name="connsiteY6" fmla="*/ 1322167 h 2338584"/>
                <a:gd name="connsiteX7" fmla="*/ 1046940 w 1252675"/>
                <a:gd name="connsiteY7" fmla="*/ 1265216 h 2338584"/>
                <a:gd name="connsiteX8" fmla="*/ 733698 w 1252675"/>
                <a:gd name="connsiteY8" fmla="*/ 1233321 h 2338584"/>
                <a:gd name="connsiteX9" fmla="*/ 748859 w 1252675"/>
                <a:gd name="connsiteY9" fmla="*/ 1616427 h 2338584"/>
                <a:gd name="connsiteX10" fmla="*/ 943956 w 1252675"/>
                <a:gd name="connsiteY10" fmla="*/ 1719752 h 2338584"/>
                <a:gd name="connsiteX11" fmla="*/ 973034 w 1252675"/>
                <a:gd name="connsiteY11" fmla="*/ 1732560 h 2338584"/>
                <a:gd name="connsiteX12" fmla="*/ 989296 w 1252675"/>
                <a:gd name="connsiteY12" fmla="*/ 1750838 h 2338584"/>
                <a:gd name="connsiteX13" fmla="*/ 828090 w 1252675"/>
                <a:gd name="connsiteY13" fmla="*/ 2338584 h 2338584"/>
                <a:gd name="connsiteX14" fmla="*/ 0 w 1252675"/>
                <a:gd name="connsiteY14" fmla="*/ 1464588 h 2338584"/>
                <a:gd name="connsiteX15" fmla="*/ 381453 w 1252675"/>
                <a:gd name="connsiteY15" fmla="*/ 73832 h 2338584"/>
                <a:gd name="connsiteX16" fmla="*/ 600602 w 1252675"/>
                <a:gd name="connsiteY16" fmla="*/ 254122 h 2338584"/>
                <a:gd name="connsiteX17" fmla="*/ 604332 w 1252675"/>
                <a:gd name="connsiteY17" fmla="*/ 225198 h 2338584"/>
                <a:gd name="connsiteX18" fmla="*/ 853312 w 1252675"/>
                <a:gd name="connsiteY18" fmla="*/ 12 h 2338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52675" h="2338584">
                  <a:moveTo>
                    <a:pt x="853312" y="12"/>
                  </a:moveTo>
                  <a:cubicBezTo>
                    <a:pt x="963043" y="-1304"/>
                    <a:pt x="1028224" y="100976"/>
                    <a:pt x="1000563" y="225756"/>
                  </a:cubicBezTo>
                  <a:cubicBezTo>
                    <a:pt x="984496" y="291403"/>
                    <a:pt x="910520" y="377984"/>
                    <a:pt x="855776" y="433041"/>
                  </a:cubicBezTo>
                  <a:lnTo>
                    <a:pt x="841550" y="452346"/>
                  </a:lnTo>
                  <a:lnTo>
                    <a:pt x="1252675" y="790572"/>
                  </a:lnTo>
                  <a:lnTo>
                    <a:pt x="1093191" y="1372042"/>
                  </a:lnTo>
                  <a:lnTo>
                    <a:pt x="1077627" y="1322167"/>
                  </a:lnTo>
                  <a:cubicBezTo>
                    <a:pt x="1068829" y="1300136"/>
                    <a:pt x="1058656" y="1280599"/>
                    <a:pt x="1046940" y="1265216"/>
                  </a:cubicBezTo>
                  <a:cubicBezTo>
                    <a:pt x="955698" y="1150812"/>
                    <a:pt x="814928" y="1134999"/>
                    <a:pt x="733698" y="1233321"/>
                  </a:cubicBezTo>
                  <a:cubicBezTo>
                    <a:pt x="651640" y="1328757"/>
                    <a:pt x="657617" y="1502023"/>
                    <a:pt x="748859" y="1616427"/>
                  </a:cubicBezTo>
                  <a:cubicBezTo>
                    <a:pt x="826967" y="1718981"/>
                    <a:pt x="894036" y="1715342"/>
                    <a:pt x="943956" y="1719752"/>
                  </a:cubicBezTo>
                  <a:cubicBezTo>
                    <a:pt x="953892" y="1720999"/>
                    <a:pt x="963834" y="1725540"/>
                    <a:pt x="973034" y="1732560"/>
                  </a:cubicBezTo>
                  <a:lnTo>
                    <a:pt x="989296" y="1750838"/>
                  </a:lnTo>
                  <a:lnTo>
                    <a:pt x="828090" y="2338584"/>
                  </a:lnTo>
                  <a:lnTo>
                    <a:pt x="0" y="1464588"/>
                  </a:lnTo>
                  <a:lnTo>
                    <a:pt x="381453" y="73832"/>
                  </a:lnTo>
                  <a:lnTo>
                    <a:pt x="600602" y="254122"/>
                  </a:lnTo>
                  <a:lnTo>
                    <a:pt x="604332" y="225198"/>
                  </a:lnTo>
                  <a:cubicBezTo>
                    <a:pt x="631993" y="100418"/>
                    <a:pt x="745072" y="-843"/>
                    <a:pt x="853312" y="12"/>
                  </a:cubicBez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3" name="任意多边形 12"/>
            <p:cNvSpPr/>
            <p:nvPr/>
          </p:nvSpPr>
          <p:spPr>
            <a:xfrm>
              <a:off x="4952367" y="1443297"/>
              <a:ext cx="2103346" cy="661526"/>
            </a:xfrm>
            <a:custGeom>
              <a:avLst/>
              <a:gdLst>
                <a:gd name="connsiteX0" fmla="*/ 0 w 2103346"/>
                <a:gd name="connsiteY0" fmla="*/ 0 h 661526"/>
                <a:gd name="connsiteX1" fmla="*/ 1373397 w 2103346"/>
                <a:gd name="connsiteY1" fmla="*/ 143576 h 661526"/>
                <a:gd name="connsiteX2" fmla="*/ 2103346 w 2103346"/>
                <a:gd name="connsiteY2" fmla="*/ 489758 h 661526"/>
                <a:gd name="connsiteX3" fmla="*/ 1981100 w 2103346"/>
                <a:gd name="connsiteY3" fmla="*/ 489758 h 661526"/>
                <a:gd name="connsiteX4" fmla="*/ 1981748 w 2103346"/>
                <a:gd name="connsiteY4" fmla="*/ 490305 h 661526"/>
                <a:gd name="connsiteX5" fmla="*/ 2044654 w 2103346"/>
                <a:gd name="connsiteY5" fmla="*/ 586247 h 661526"/>
                <a:gd name="connsiteX6" fmla="*/ 1875655 w 2103346"/>
                <a:gd name="connsiteY6" fmla="*/ 631309 h 661526"/>
                <a:gd name="connsiteX7" fmla="*/ 1705749 w 2103346"/>
                <a:gd name="connsiteY7" fmla="*/ 514946 h 661526"/>
                <a:gd name="connsiteX8" fmla="*/ 1675618 w 2103346"/>
                <a:gd name="connsiteY8" fmla="*/ 489758 h 661526"/>
                <a:gd name="connsiteX9" fmla="*/ 1085210 w 2103346"/>
                <a:gd name="connsiteY9" fmla="*/ 489758 h 661526"/>
                <a:gd name="connsiteX10" fmla="*/ 790310 w 2103346"/>
                <a:gd name="connsiteY10" fmla="*/ 331888 h 661526"/>
                <a:gd name="connsiteX11" fmla="*/ 867103 w 2103346"/>
                <a:gd name="connsiteY11" fmla="*/ 302098 h 661526"/>
                <a:gd name="connsiteX12" fmla="*/ 755795 w 2103346"/>
                <a:gd name="connsiteY12" fmla="*/ 167185 h 661526"/>
                <a:gd name="connsiteX13" fmla="*/ 624152 w 2103346"/>
                <a:gd name="connsiteY13" fmla="*/ 160034 h 661526"/>
                <a:gd name="connsiteX14" fmla="*/ 484381 w 2103346"/>
                <a:gd name="connsiteY14" fmla="*/ 168115 h 661526"/>
                <a:gd name="connsiteX15" fmla="*/ 220765 w 2103346"/>
                <a:gd name="connsiteY15" fmla="*/ 26993 h 661526"/>
                <a:gd name="connsiteX16" fmla="*/ 0 w 2103346"/>
                <a:gd name="connsiteY16" fmla="*/ 3914 h 661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03346" h="661526">
                  <a:moveTo>
                    <a:pt x="0" y="0"/>
                  </a:moveTo>
                  <a:lnTo>
                    <a:pt x="1373397" y="143576"/>
                  </a:lnTo>
                  <a:lnTo>
                    <a:pt x="2103346" y="489758"/>
                  </a:lnTo>
                  <a:lnTo>
                    <a:pt x="1981100" y="489758"/>
                  </a:lnTo>
                  <a:lnTo>
                    <a:pt x="1981748" y="490305"/>
                  </a:lnTo>
                  <a:cubicBezTo>
                    <a:pt x="2012614" y="523621"/>
                    <a:pt x="2035213" y="557117"/>
                    <a:pt x="2044654" y="586247"/>
                  </a:cubicBezTo>
                  <a:cubicBezTo>
                    <a:pt x="2072150" y="665586"/>
                    <a:pt x="1995213" y="684898"/>
                    <a:pt x="1875655" y="631309"/>
                  </a:cubicBezTo>
                  <a:cubicBezTo>
                    <a:pt x="1828209" y="609347"/>
                    <a:pt x="1762297" y="560760"/>
                    <a:pt x="1705749" y="514946"/>
                  </a:cubicBezTo>
                  <a:lnTo>
                    <a:pt x="1675618" y="489758"/>
                  </a:lnTo>
                  <a:lnTo>
                    <a:pt x="1085210" y="489758"/>
                  </a:lnTo>
                  <a:lnTo>
                    <a:pt x="790310" y="331888"/>
                  </a:lnTo>
                  <a:lnTo>
                    <a:pt x="867103" y="302098"/>
                  </a:lnTo>
                  <a:cubicBezTo>
                    <a:pt x="935600" y="253529"/>
                    <a:pt x="884227" y="193088"/>
                    <a:pt x="755795" y="167185"/>
                  </a:cubicBezTo>
                  <a:cubicBezTo>
                    <a:pt x="721547" y="160709"/>
                    <a:pt x="673741" y="159089"/>
                    <a:pt x="624152" y="160034"/>
                  </a:cubicBezTo>
                  <a:lnTo>
                    <a:pt x="484381" y="168115"/>
                  </a:lnTo>
                  <a:lnTo>
                    <a:pt x="220765" y="26993"/>
                  </a:lnTo>
                  <a:lnTo>
                    <a:pt x="0" y="3914"/>
                  </a:lnTo>
                  <a:close/>
                </a:path>
              </a:pathLst>
            </a:custGeom>
            <a:solidFill>
              <a:schemeClr val="accent3"/>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4" name="任意多边形 13"/>
            <p:cNvSpPr/>
            <p:nvPr/>
          </p:nvSpPr>
          <p:spPr>
            <a:xfrm>
              <a:off x="3814404" y="1341267"/>
              <a:ext cx="2239191" cy="606900"/>
            </a:xfrm>
            <a:custGeom>
              <a:avLst/>
              <a:gdLst>
                <a:gd name="connsiteX0" fmla="*/ 4036 w 2239191"/>
                <a:gd name="connsiteY0" fmla="*/ 0 h 606900"/>
                <a:gd name="connsiteX1" fmla="*/ 1372796 w 2239191"/>
                <a:gd name="connsiteY1" fmla="*/ 143091 h 606900"/>
                <a:gd name="connsiteX2" fmla="*/ 1610693 w 2239191"/>
                <a:gd name="connsiteY2" fmla="*/ 270445 h 606900"/>
                <a:gd name="connsiteX3" fmla="*/ 1619770 w 2239191"/>
                <a:gd name="connsiteY3" fmla="*/ 270294 h 606900"/>
                <a:gd name="connsiteX4" fmla="*/ 1893758 w 2239191"/>
                <a:gd name="connsiteY4" fmla="*/ 269215 h 606900"/>
                <a:gd name="connsiteX5" fmla="*/ 2005066 w 2239191"/>
                <a:gd name="connsiteY5" fmla="*/ 404128 h 606900"/>
                <a:gd name="connsiteX6" fmla="*/ 1921192 w 2239191"/>
                <a:gd name="connsiteY6" fmla="*/ 436665 h 606900"/>
                <a:gd name="connsiteX7" fmla="*/ 2239191 w 2239191"/>
                <a:gd name="connsiteY7" fmla="*/ 606900 h 606900"/>
                <a:gd name="connsiteX8" fmla="*/ 916508 w 2239191"/>
                <a:gd name="connsiteY8" fmla="*/ 606900 h 606900"/>
                <a:gd name="connsiteX9" fmla="*/ 918023 w 2239191"/>
                <a:gd name="connsiteY9" fmla="*/ 601374 h 606900"/>
                <a:gd name="connsiteX10" fmla="*/ 15762 w 2239191"/>
                <a:gd name="connsiteY10" fmla="*/ 16878 h 606900"/>
                <a:gd name="connsiteX11" fmla="*/ 13888 w 2239191"/>
                <a:gd name="connsiteY11" fmla="*/ 23711 h 606900"/>
                <a:gd name="connsiteX12" fmla="*/ 0 w 2239191"/>
                <a:gd name="connsiteY12" fmla="*/ 14715 h 60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9191" h="606900">
                  <a:moveTo>
                    <a:pt x="4036" y="0"/>
                  </a:moveTo>
                  <a:lnTo>
                    <a:pt x="1372796" y="143091"/>
                  </a:lnTo>
                  <a:lnTo>
                    <a:pt x="1610693" y="270445"/>
                  </a:lnTo>
                  <a:lnTo>
                    <a:pt x="1619770" y="270294"/>
                  </a:lnTo>
                  <a:cubicBezTo>
                    <a:pt x="1702537" y="262738"/>
                    <a:pt x="1825261" y="256262"/>
                    <a:pt x="1893758" y="269215"/>
                  </a:cubicBezTo>
                  <a:cubicBezTo>
                    <a:pt x="2022190" y="295118"/>
                    <a:pt x="2073563" y="355559"/>
                    <a:pt x="2005066" y="404128"/>
                  </a:cubicBezTo>
                  <a:lnTo>
                    <a:pt x="1921192" y="436665"/>
                  </a:lnTo>
                  <a:lnTo>
                    <a:pt x="2239191" y="606900"/>
                  </a:lnTo>
                  <a:lnTo>
                    <a:pt x="916508" y="606900"/>
                  </a:lnTo>
                  <a:lnTo>
                    <a:pt x="918023" y="601374"/>
                  </a:lnTo>
                  <a:lnTo>
                    <a:pt x="15762" y="16878"/>
                  </a:lnTo>
                  <a:lnTo>
                    <a:pt x="13888" y="23711"/>
                  </a:lnTo>
                  <a:lnTo>
                    <a:pt x="0" y="14715"/>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5" name="任意多边形 14"/>
            <p:cNvSpPr/>
            <p:nvPr/>
          </p:nvSpPr>
          <p:spPr>
            <a:xfrm>
              <a:off x="4310749" y="1934099"/>
              <a:ext cx="1489823" cy="2427858"/>
            </a:xfrm>
            <a:custGeom>
              <a:avLst/>
              <a:gdLst>
                <a:gd name="connsiteX0" fmla="*/ 416145 w 1489823"/>
                <a:gd name="connsiteY0" fmla="*/ 0 h 2427858"/>
                <a:gd name="connsiteX1" fmla="*/ 1489823 w 1489823"/>
                <a:gd name="connsiteY1" fmla="*/ 695541 h 2427858"/>
                <a:gd name="connsiteX2" fmla="*/ 1033367 w 1489823"/>
                <a:gd name="connsiteY2" fmla="*/ 2359753 h 2427858"/>
                <a:gd name="connsiteX3" fmla="*/ 618563 w 1489823"/>
                <a:gd name="connsiteY3" fmla="*/ 2018500 h 2427858"/>
                <a:gd name="connsiteX4" fmla="*/ 621835 w 1489823"/>
                <a:gd name="connsiteY4" fmla="*/ 2042790 h 2427858"/>
                <a:gd name="connsiteX5" fmla="*/ 613792 w 1489823"/>
                <a:gd name="connsiteY5" fmla="*/ 2270850 h 2427858"/>
                <a:gd name="connsiteX6" fmla="*/ 348997 w 1489823"/>
                <a:gd name="connsiteY6" fmla="*/ 2394142 h 2427858"/>
                <a:gd name="connsiteX7" fmla="*/ 266381 w 1489823"/>
                <a:gd name="connsiteY7" fmla="*/ 2002137 h 2427858"/>
                <a:gd name="connsiteX8" fmla="*/ 376006 w 1489823"/>
                <a:gd name="connsiteY8" fmla="*/ 1856320 h 2427858"/>
                <a:gd name="connsiteX9" fmla="*/ 405420 w 1489823"/>
                <a:gd name="connsiteY9" fmla="*/ 1843151 h 2427858"/>
                <a:gd name="connsiteX10" fmla="*/ 0 w 1489823"/>
                <a:gd name="connsiteY10" fmla="*/ 1509619 h 2427858"/>
                <a:gd name="connsiteX11" fmla="*/ 146732 w 1489823"/>
                <a:gd name="connsiteY11" fmla="*/ 974643 h 2427858"/>
                <a:gd name="connsiteX12" fmla="*/ 162072 w 1489823"/>
                <a:gd name="connsiteY12" fmla="*/ 1000386 h 2427858"/>
                <a:gd name="connsiteX13" fmla="*/ 283693 w 1489823"/>
                <a:gd name="connsiteY13" fmla="*/ 1124841 h 2427858"/>
                <a:gd name="connsiteX14" fmla="*/ 558206 w 1489823"/>
                <a:gd name="connsiteY14" fmla="*/ 1007399 h 2427858"/>
                <a:gd name="connsiteX15" fmla="*/ 426457 w 1489823"/>
                <a:gd name="connsiteY15" fmla="*/ 725073 h 2427858"/>
                <a:gd name="connsiteX16" fmla="*/ 229571 w 1489823"/>
                <a:gd name="connsiteY16" fmla="*/ 735224 h 2427858"/>
                <a:gd name="connsiteX17" fmla="*/ 211807 w 1489823"/>
                <a:gd name="connsiteY17" fmla="*/ 737383 h 2427858"/>
                <a:gd name="connsiteX18" fmla="*/ 372641 w 1489823"/>
                <a:gd name="connsiteY18" fmla="*/ 150991 h 2427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89823" h="2427858">
                  <a:moveTo>
                    <a:pt x="416145" y="0"/>
                  </a:moveTo>
                  <a:lnTo>
                    <a:pt x="1489823" y="695541"/>
                  </a:lnTo>
                  <a:lnTo>
                    <a:pt x="1033367" y="2359753"/>
                  </a:lnTo>
                  <a:lnTo>
                    <a:pt x="618563" y="2018500"/>
                  </a:lnTo>
                  <a:lnTo>
                    <a:pt x="621835" y="2042790"/>
                  </a:lnTo>
                  <a:cubicBezTo>
                    <a:pt x="630474" y="2123255"/>
                    <a:pt x="632858" y="2213946"/>
                    <a:pt x="613792" y="2270850"/>
                  </a:cubicBezTo>
                  <a:cubicBezTo>
                    <a:pt x="562952" y="2413109"/>
                    <a:pt x="444323" y="2470014"/>
                    <a:pt x="348997" y="2394142"/>
                  </a:cubicBezTo>
                  <a:cubicBezTo>
                    <a:pt x="253670" y="2321431"/>
                    <a:pt x="215540" y="2144396"/>
                    <a:pt x="266381" y="2002137"/>
                  </a:cubicBezTo>
                  <a:cubicBezTo>
                    <a:pt x="298156" y="1907297"/>
                    <a:pt x="339464" y="1874695"/>
                    <a:pt x="376006" y="1856320"/>
                  </a:cubicBezTo>
                  <a:lnTo>
                    <a:pt x="405420" y="1843151"/>
                  </a:lnTo>
                  <a:lnTo>
                    <a:pt x="0" y="1509619"/>
                  </a:lnTo>
                  <a:lnTo>
                    <a:pt x="146732" y="974643"/>
                  </a:lnTo>
                  <a:lnTo>
                    <a:pt x="162072" y="1000386"/>
                  </a:lnTo>
                  <a:cubicBezTo>
                    <a:pt x="195784" y="1052437"/>
                    <a:pt x="239674" y="1105887"/>
                    <a:pt x="283693" y="1124841"/>
                  </a:cubicBezTo>
                  <a:cubicBezTo>
                    <a:pt x="396288" y="1169975"/>
                    <a:pt x="520112" y="1118312"/>
                    <a:pt x="558206" y="1007399"/>
                  </a:cubicBezTo>
                  <a:cubicBezTo>
                    <a:pt x="597895" y="898289"/>
                    <a:pt x="539052" y="770205"/>
                    <a:pt x="426457" y="725073"/>
                  </a:cubicBezTo>
                  <a:cubicBezTo>
                    <a:pt x="328636" y="682951"/>
                    <a:pt x="273109" y="715999"/>
                    <a:pt x="229571" y="735224"/>
                  </a:cubicBezTo>
                  <a:lnTo>
                    <a:pt x="211807" y="737383"/>
                  </a:lnTo>
                  <a:lnTo>
                    <a:pt x="372641" y="150991"/>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lumMod val="75000"/>
                    <a:lumOff val="25000"/>
                  </a:schemeClr>
                </a:solidFill>
              </a:endParaRPr>
            </a:p>
          </p:txBody>
        </p:sp>
        <p:sp>
          <p:nvSpPr>
            <p:cNvPr id="16" name="任意多边形 15"/>
            <p:cNvSpPr>
              <a:spLocks/>
            </p:cNvSpPr>
            <p:nvPr/>
          </p:nvSpPr>
          <p:spPr bwMode="auto">
            <a:xfrm rot="18181813" flipH="1">
              <a:off x="4482796" y="4220878"/>
              <a:ext cx="2683051" cy="1626651"/>
            </a:xfrm>
            <a:custGeom>
              <a:avLst/>
              <a:gdLst>
                <a:gd name="connsiteX0" fmla="*/ 926593 w 2683051"/>
                <a:gd name="connsiteY0" fmla="*/ 0 h 1626651"/>
                <a:gd name="connsiteX1" fmla="*/ 909913 w 2683051"/>
                <a:gd name="connsiteY1" fmla="*/ 28423 h 1626651"/>
                <a:gd name="connsiteX2" fmla="*/ 926814 w 2683051"/>
                <a:gd name="connsiteY2" fmla="*/ 97 h 1626651"/>
                <a:gd name="connsiteX3" fmla="*/ 44504 w 2683051"/>
                <a:gd name="connsiteY3" fmla="*/ 430259 h 1626651"/>
                <a:gd name="connsiteX4" fmla="*/ 144931 w 2683051"/>
                <a:gd name="connsiteY4" fmla="*/ 704471 h 1626651"/>
                <a:gd name="connsiteX5" fmla="*/ 387631 w 2683051"/>
                <a:gd name="connsiteY5" fmla="*/ 700663 h 1626651"/>
                <a:gd name="connsiteX6" fmla="*/ 402233 w 2683051"/>
                <a:gd name="connsiteY6" fmla="*/ 700008 h 1626651"/>
                <a:gd name="connsiteX7" fmla="*/ 335820 w 2683051"/>
                <a:gd name="connsiteY7" fmla="*/ 776935 h 1626651"/>
                <a:gd name="connsiteX8" fmla="*/ 220282 w 2683051"/>
                <a:gd name="connsiteY8" fmla="*/ 910765 h 1626651"/>
                <a:gd name="connsiteX9" fmla="*/ 0 w 2683051"/>
                <a:gd name="connsiteY9" fmla="*/ 1165921 h 1626651"/>
                <a:gd name="connsiteX10" fmla="*/ 20800 w 2683051"/>
                <a:gd name="connsiteY10" fmla="*/ 1172556 h 1626651"/>
                <a:gd name="connsiteX11" fmla="*/ 27351 w 2683051"/>
                <a:gd name="connsiteY11" fmla="*/ 1164968 h 1626651"/>
                <a:gd name="connsiteX12" fmla="*/ 640039 w 2683051"/>
                <a:gd name="connsiteY12" fmla="*/ 1360413 h 1626651"/>
                <a:gd name="connsiteX13" fmla="*/ 655551 w 2683051"/>
                <a:gd name="connsiteY13" fmla="*/ 1346629 h 1626651"/>
                <a:gd name="connsiteX14" fmla="*/ 668380 w 2683051"/>
                <a:gd name="connsiteY14" fmla="*/ 1317559 h 1626651"/>
                <a:gd name="connsiteX15" fmla="*/ 771834 w 2683051"/>
                <a:gd name="connsiteY15" fmla="*/ 1122531 h 1626651"/>
                <a:gd name="connsiteX16" fmla="*/ 1154951 w 2683051"/>
                <a:gd name="connsiteY16" fmla="*/ 1107624 h 1626651"/>
                <a:gd name="connsiteX17" fmla="*/ 1122847 w 2683051"/>
                <a:gd name="connsiteY17" fmla="*/ 1420844 h 1626651"/>
                <a:gd name="connsiteX18" fmla="*/ 1065876 w 2683051"/>
                <a:gd name="connsiteY18" fmla="*/ 1451494 h 1626651"/>
                <a:gd name="connsiteX19" fmla="*/ 994866 w 2683051"/>
                <a:gd name="connsiteY19" fmla="*/ 1473601 h 1626651"/>
                <a:gd name="connsiteX20" fmla="*/ 1439628 w 2683051"/>
                <a:gd name="connsiteY20" fmla="*/ 1615478 h 1626651"/>
                <a:gd name="connsiteX21" fmla="*/ 1431463 w 2683051"/>
                <a:gd name="connsiteY21" fmla="*/ 1622551 h 1626651"/>
                <a:gd name="connsiteX22" fmla="*/ 1444316 w 2683051"/>
                <a:gd name="connsiteY22" fmla="*/ 1626651 h 1626651"/>
                <a:gd name="connsiteX23" fmla="*/ 2683051 w 2683051"/>
                <a:gd name="connsiteY23" fmla="*/ 553527 h 1626651"/>
                <a:gd name="connsiteX24" fmla="*/ 994375 w 2683051"/>
                <a:gd name="connsiteY24" fmla="*/ 14846 h 1626651"/>
                <a:gd name="connsiteX25" fmla="*/ 994303 w 2683051"/>
                <a:gd name="connsiteY25" fmla="*/ 14203 h 1626651"/>
                <a:gd name="connsiteX26" fmla="*/ 994243 w 2683051"/>
                <a:gd name="connsiteY26" fmla="*/ 14273 h 1626651"/>
                <a:gd name="connsiteX27" fmla="*/ 993883 w 2683051"/>
                <a:gd name="connsiteY27" fmla="*/ 14689 h 1626651"/>
                <a:gd name="connsiteX28" fmla="*/ 712979 w 2683051"/>
                <a:gd name="connsiteY28" fmla="*/ 340065 h 1626651"/>
                <a:gd name="connsiteX29" fmla="*/ 565431 w 2683051"/>
                <a:gd name="connsiteY29" fmla="*/ 510973 h 1626651"/>
                <a:gd name="connsiteX30" fmla="*/ 548377 w 2683051"/>
                <a:gd name="connsiteY30" fmla="*/ 530727 h 1626651"/>
                <a:gd name="connsiteX31" fmla="*/ 532874 w 2683051"/>
                <a:gd name="connsiteY31" fmla="*/ 528829 h 1626651"/>
                <a:gd name="connsiteX32" fmla="*/ 487379 w 2683051"/>
                <a:gd name="connsiteY32" fmla="*/ 491095 h 1626651"/>
                <a:gd name="connsiteX33" fmla="*/ 357444 w 2683051"/>
                <a:gd name="connsiteY33" fmla="*/ 342423 h 1626651"/>
                <a:gd name="connsiteX34" fmla="*/ 44504 w 2683051"/>
                <a:gd name="connsiteY34" fmla="*/ 430259 h 1626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683051" h="1626651">
                  <a:moveTo>
                    <a:pt x="926593" y="0"/>
                  </a:moveTo>
                  <a:lnTo>
                    <a:pt x="909913" y="28423"/>
                  </a:lnTo>
                  <a:lnTo>
                    <a:pt x="926814" y="97"/>
                  </a:lnTo>
                  <a:close/>
                  <a:moveTo>
                    <a:pt x="44504" y="430259"/>
                  </a:moveTo>
                  <a:cubicBezTo>
                    <a:pt x="-15518" y="529614"/>
                    <a:pt x="30808" y="652452"/>
                    <a:pt x="144931" y="704471"/>
                  </a:cubicBezTo>
                  <a:cubicBezTo>
                    <a:pt x="205784" y="730456"/>
                    <a:pt x="314413" y="716542"/>
                    <a:pt x="387631" y="700663"/>
                  </a:cubicBezTo>
                  <a:lnTo>
                    <a:pt x="402233" y="700008"/>
                  </a:lnTo>
                  <a:lnTo>
                    <a:pt x="335820" y="776935"/>
                  </a:lnTo>
                  <a:lnTo>
                    <a:pt x="220282" y="910765"/>
                  </a:lnTo>
                  <a:lnTo>
                    <a:pt x="0" y="1165921"/>
                  </a:lnTo>
                  <a:lnTo>
                    <a:pt x="20800" y="1172556"/>
                  </a:lnTo>
                  <a:lnTo>
                    <a:pt x="27351" y="1164968"/>
                  </a:lnTo>
                  <a:lnTo>
                    <a:pt x="640039" y="1360413"/>
                  </a:lnTo>
                  <a:lnTo>
                    <a:pt x="655551" y="1346629"/>
                  </a:lnTo>
                  <a:cubicBezTo>
                    <a:pt x="662578" y="1337434"/>
                    <a:pt x="667126" y="1327495"/>
                    <a:pt x="668380" y="1317559"/>
                  </a:cubicBezTo>
                  <a:cubicBezTo>
                    <a:pt x="672823" y="1267642"/>
                    <a:pt x="669229" y="1200570"/>
                    <a:pt x="771834" y="1122531"/>
                  </a:cubicBezTo>
                  <a:cubicBezTo>
                    <a:pt x="886299" y="1031365"/>
                    <a:pt x="1059568" y="1025502"/>
                    <a:pt x="1154951" y="1107624"/>
                  </a:cubicBezTo>
                  <a:cubicBezTo>
                    <a:pt x="1253218" y="1188919"/>
                    <a:pt x="1237312" y="1329679"/>
                    <a:pt x="1122847" y="1420844"/>
                  </a:cubicBezTo>
                  <a:cubicBezTo>
                    <a:pt x="1107456" y="1432550"/>
                    <a:pt x="1087913" y="1442711"/>
                    <a:pt x="1065876" y="1451494"/>
                  </a:cubicBezTo>
                  <a:lnTo>
                    <a:pt x="994866" y="1473601"/>
                  </a:lnTo>
                  <a:lnTo>
                    <a:pt x="1439628" y="1615478"/>
                  </a:lnTo>
                  <a:lnTo>
                    <a:pt x="1431463" y="1622551"/>
                  </a:lnTo>
                  <a:lnTo>
                    <a:pt x="1444316" y="1626651"/>
                  </a:lnTo>
                  <a:lnTo>
                    <a:pt x="2683051" y="553527"/>
                  </a:lnTo>
                  <a:lnTo>
                    <a:pt x="994375" y="14846"/>
                  </a:lnTo>
                  <a:lnTo>
                    <a:pt x="994303" y="14203"/>
                  </a:lnTo>
                  <a:lnTo>
                    <a:pt x="994243" y="14273"/>
                  </a:lnTo>
                  <a:lnTo>
                    <a:pt x="993883" y="14689"/>
                  </a:lnTo>
                  <a:lnTo>
                    <a:pt x="712979" y="340065"/>
                  </a:lnTo>
                  <a:lnTo>
                    <a:pt x="565431" y="510973"/>
                  </a:lnTo>
                  <a:lnTo>
                    <a:pt x="548377" y="530727"/>
                  </a:lnTo>
                  <a:lnTo>
                    <a:pt x="532874" y="528829"/>
                  </a:lnTo>
                  <a:cubicBezTo>
                    <a:pt x="511526" y="522167"/>
                    <a:pt x="494131" y="508367"/>
                    <a:pt x="487379" y="491095"/>
                  </a:cubicBezTo>
                  <a:cubicBezTo>
                    <a:pt x="471918" y="447217"/>
                    <a:pt x="458868" y="385731"/>
                    <a:pt x="357444" y="342423"/>
                  </a:cubicBezTo>
                  <a:cubicBezTo>
                    <a:pt x="243321" y="290403"/>
                    <a:pt x="101999" y="330922"/>
                    <a:pt x="44504" y="430259"/>
                  </a:cubicBezTo>
                  <a:close/>
                </a:path>
              </a:pathLst>
            </a:custGeom>
            <a:solidFill>
              <a:schemeClr val="accent2"/>
            </a:solidFill>
            <a:ln>
              <a:solidFill>
                <a:schemeClr val="accent1"/>
              </a:solidFill>
            </a:ln>
            <a:extLst/>
          </p:spPr>
          <p:txBody>
            <a:bodyPr vert="horz" wrap="square" lIns="91412" tIns="45706" rIns="91412" bIns="45706" numCol="1" anchor="t" anchorCtr="0" compatLnSpc="1">
              <a:prstTxWarp prst="textNoShape">
                <a:avLst/>
              </a:prstTxWarp>
              <a:noAutofit/>
            </a:bodyPr>
            <a:lstStyle/>
            <a:p>
              <a:endParaRPr lang="zh-CN" altLang="en-US" sz="1799">
                <a:solidFill>
                  <a:schemeClr val="tx1">
                    <a:lumMod val="75000"/>
                    <a:lumOff val="25000"/>
                  </a:schemeClr>
                </a:solidFill>
              </a:endParaRPr>
            </a:p>
          </p:txBody>
        </p:sp>
      </p:grpSp>
      <p:sp>
        <p:nvSpPr>
          <p:cNvPr id="17" name="文本框 22"/>
          <p:cNvSpPr txBox="1"/>
          <p:nvPr/>
        </p:nvSpPr>
        <p:spPr>
          <a:xfrm>
            <a:off x="828740" y="1784759"/>
            <a:ext cx="2339538" cy="830868"/>
          </a:xfrm>
          <a:prstGeom prst="rect">
            <a:avLst/>
          </a:prstGeom>
          <a:noFill/>
          <a:effectLst/>
        </p:spPr>
        <p:txBody>
          <a:bodyPr wrap="square"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8" name="文本框 23"/>
          <p:cNvSpPr txBox="1"/>
          <p:nvPr/>
        </p:nvSpPr>
        <p:spPr>
          <a:xfrm>
            <a:off x="720762" y="3547253"/>
            <a:ext cx="2303545" cy="1000146"/>
          </a:xfrm>
          <a:prstGeom prst="rect">
            <a:avLst/>
          </a:prstGeom>
          <a:noFill/>
          <a:effectLst/>
        </p:spPr>
        <p:txBody>
          <a:bodyPr wrap="square"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19" name="文本框 24"/>
          <p:cNvSpPr txBox="1"/>
          <p:nvPr/>
        </p:nvSpPr>
        <p:spPr>
          <a:xfrm>
            <a:off x="6227673" y="1748766"/>
            <a:ext cx="2330637" cy="1000146"/>
          </a:xfrm>
          <a:prstGeom prst="rect">
            <a:avLst/>
          </a:prstGeom>
          <a:noFill/>
          <a:effectLst/>
        </p:spPr>
        <p:txBody>
          <a:bodyPr wrap="square"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
        <p:nvSpPr>
          <p:cNvPr id="20" name="文本框 25"/>
          <p:cNvSpPr txBox="1"/>
          <p:nvPr/>
        </p:nvSpPr>
        <p:spPr>
          <a:xfrm>
            <a:off x="6155687" y="3365545"/>
            <a:ext cx="2339538" cy="1000146"/>
          </a:xfrm>
          <a:prstGeom prst="rect">
            <a:avLst/>
          </a:prstGeom>
          <a:noFill/>
          <a:effectLst/>
        </p:spPr>
        <p:txBody>
          <a:bodyPr wrap="square" rtlCol="0">
            <a:spAutoFit/>
          </a:bodyPr>
          <a:lstStyle/>
          <a:p>
            <a:r>
              <a:rPr lang="zh-CN" altLang="en-US" sz="1199" dirty="0">
                <a:solidFill>
                  <a:schemeClr val="tx1">
                    <a:lumMod val="75000"/>
                    <a:lumOff val="25000"/>
                  </a:schemeClr>
                </a:solidFill>
                <a:latin typeface="微软雅黑" pitchFamily="34" charset="-122"/>
                <a:ea typeface="微软雅黑" pitchFamily="34" charset="-122"/>
              </a:rPr>
              <a:t>点击添加标题</a:t>
            </a:r>
            <a:endParaRPr lang="en-US" altLang="zh-CN" sz="1199" dirty="0">
              <a:solidFill>
                <a:schemeClr val="tx1">
                  <a:lumMod val="75000"/>
                  <a:lumOff val="25000"/>
                </a:schemeClr>
              </a:solidFill>
              <a:latin typeface="微软雅黑" pitchFamily="34" charset="-122"/>
              <a:ea typeface="微软雅黑" pitchFamily="34" charset="-122"/>
            </a:endParaRPr>
          </a:p>
          <a:p>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a:p>
            <a:endParaRPr lang="en-US" altLang="zh-CN" sz="10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98172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0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par>
                          <p:cTn id="19" fill="hold">
                            <p:stCondLst>
                              <p:cond delay="2600"/>
                            </p:stCondLst>
                            <p:childTnLst>
                              <p:par>
                                <p:cTn id="20" presetID="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10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857224" y="643457"/>
            <a:ext cx="7429552" cy="261646"/>
          </a:xfrm>
          <a:prstGeom prst="rect">
            <a:avLst/>
          </a:prstGeom>
        </p:spPr>
        <p:txBody>
          <a:bodyPr wrap="square" lIns="91442" tIns="45721" rIns="91442" bIns="45721">
            <a:spAutoFit/>
          </a:bodyPr>
          <a:lstStyle/>
          <a:p>
            <a:pPr algn="ctr"/>
            <a:r>
              <a:rPr lang="en-US" sz="1100" dirty="0">
                <a:solidFill>
                  <a:schemeClr val="bg1">
                    <a:lumMod val="65000"/>
                  </a:schemeClr>
                </a:solidFill>
                <a:latin typeface="Open Sans" pitchFamily="34" charset="0"/>
                <a:ea typeface="Open Sans" pitchFamily="34" charset="0"/>
                <a:cs typeface="Open Sans" pitchFamily="34" charset="0"/>
              </a:rPr>
              <a:t>Option Strategies Display Your Presentation Idea</a:t>
            </a:r>
            <a:endParaRPr lang="id-ID" sz="1100" dirty="0">
              <a:solidFill>
                <a:schemeClr val="bg1">
                  <a:lumMod val="65000"/>
                </a:schemeClr>
              </a:solidFill>
              <a:latin typeface="Open Sans" pitchFamily="34" charset="0"/>
              <a:ea typeface="Open Sans" pitchFamily="34" charset="0"/>
              <a:cs typeface="Open Sans" pitchFamily="34" charset="0"/>
            </a:endParaRPr>
          </a:p>
        </p:txBody>
      </p:sp>
      <p:grpSp>
        <p:nvGrpSpPr>
          <p:cNvPr id="2" name="Group 90"/>
          <p:cNvGrpSpPr/>
          <p:nvPr/>
        </p:nvGrpSpPr>
        <p:grpSpPr>
          <a:xfrm>
            <a:off x="857224" y="143343"/>
            <a:ext cx="7429552" cy="492509"/>
            <a:chOff x="857224" y="142876"/>
            <a:chExt cx="7429552" cy="492443"/>
          </a:xfrm>
        </p:grpSpPr>
        <p:sp>
          <p:nvSpPr>
            <p:cNvPr id="92" name="Rectangle 91"/>
            <p:cNvSpPr/>
            <p:nvPr/>
          </p:nvSpPr>
          <p:spPr>
            <a:xfrm>
              <a:off x="857224" y="142876"/>
              <a:ext cx="7429552" cy="492443"/>
            </a:xfrm>
            <a:prstGeom prst="rect">
              <a:avLst/>
            </a:prstGeom>
          </p:spPr>
          <p:txBody>
            <a:bodyPr wrap="square">
              <a:spAutoFit/>
            </a:bodyPr>
            <a:lstStyle/>
            <a:p>
              <a:pPr algn="ctr"/>
              <a:r>
                <a:rPr lang="id-ID" sz="2599" dirty="0">
                  <a:solidFill>
                    <a:schemeClr val="bg1">
                      <a:lumMod val="75000"/>
                    </a:schemeClr>
                  </a:solidFill>
                  <a:latin typeface="Open Sans" pitchFamily="34" charset="0"/>
                  <a:ea typeface="Open Sans" pitchFamily="34" charset="0"/>
                  <a:cs typeface="Open Sans" pitchFamily="34" charset="0"/>
                </a:rPr>
                <a:t>OUR SERVICES</a:t>
              </a:r>
            </a:p>
          </p:txBody>
        </p:sp>
        <p:cxnSp>
          <p:nvCxnSpPr>
            <p:cNvPr id="93" name="Straight Connector 92"/>
            <p:cNvCxnSpPr/>
            <p:nvPr/>
          </p:nvCxnSpPr>
          <p:spPr>
            <a:xfrm rot="5400000">
              <a:off x="3000498" y="385629"/>
              <a:ext cx="286546" cy="106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rot="5400000">
              <a:off x="5858018" y="385629"/>
              <a:ext cx="286546" cy="1062"/>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Group 46"/>
          <p:cNvGrpSpPr/>
          <p:nvPr/>
        </p:nvGrpSpPr>
        <p:grpSpPr>
          <a:xfrm>
            <a:off x="1000101" y="1215039"/>
            <a:ext cx="5465580" cy="1126787"/>
            <a:chOff x="1000100" y="1214428"/>
            <a:chExt cx="5465580" cy="1126635"/>
          </a:xfrm>
        </p:grpSpPr>
        <p:sp>
          <p:nvSpPr>
            <p:cNvPr id="2477" name="Rectangle 2476"/>
            <p:cNvSpPr/>
            <p:nvPr/>
          </p:nvSpPr>
          <p:spPr>
            <a:xfrm>
              <a:off x="1000100" y="1214428"/>
              <a:ext cx="2643206" cy="584775"/>
            </a:xfrm>
            <a:prstGeom prst="rect">
              <a:avLst/>
            </a:prstGeom>
          </p:spPr>
          <p:txBody>
            <a:bodyPr wrap="square">
              <a:spAutoFit/>
            </a:bodyPr>
            <a:lstStyle/>
            <a:p>
              <a:pPr algn="r"/>
              <a:r>
                <a:rPr lang="ms-MY" sz="800"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 amet consectetur adipiscing elit</a:t>
              </a:r>
              <a:endParaRPr lang="en-US" sz="800" dirty="0">
                <a:solidFill>
                  <a:schemeClr val="bg1">
                    <a:lumMod val="65000"/>
                  </a:schemeClr>
                </a:solidFill>
                <a:latin typeface="Open Sans Light" pitchFamily="34" charset="0"/>
                <a:ea typeface="Open Sans Light" pitchFamily="34" charset="0"/>
                <a:cs typeface="Open Sans Light" pitchFamily="34" charset="0"/>
              </a:endParaRPr>
            </a:p>
          </p:txBody>
        </p:sp>
        <p:grpSp>
          <p:nvGrpSpPr>
            <p:cNvPr id="4" name="Group 42"/>
            <p:cNvGrpSpPr/>
            <p:nvPr/>
          </p:nvGrpSpPr>
          <p:grpSpPr>
            <a:xfrm>
              <a:off x="4071934" y="1285866"/>
              <a:ext cx="2393746" cy="1055197"/>
              <a:chOff x="4071934" y="1285866"/>
              <a:chExt cx="2393746" cy="1055197"/>
            </a:xfrm>
          </p:grpSpPr>
          <p:sp>
            <p:nvSpPr>
              <p:cNvPr id="1606" name="Rectangle 582"/>
              <p:cNvSpPr>
                <a:spLocks noChangeArrowheads="1"/>
              </p:cNvSpPr>
              <p:nvPr/>
            </p:nvSpPr>
            <p:spPr bwMode="auto">
              <a:xfrm>
                <a:off x="4071934" y="1285866"/>
                <a:ext cx="1654371" cy="565231"/>
              </a:xfrm>
              <a:prstGeom prst="rect">
                <a:avLst/>
              </a:prstGeom>
              <a:solidFill>
                <a:schemeClr val="accent2"/>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1607" name="Freeform 583"/>
              <p:cNvSpPr>
                <a:spLocks/>
              </p:cNvSpPr>
              <p:nvPr/>
            </p:nvSpPr>
            <p:spPr bwMode="auto">
              <a:xfrm>
                <a:off x="5726305" y="1285866"/>
                <a:ext cx="551949" cy="1053720"/>
              </a:xfrm>
              <a:custGeom>
                <a:avLst/>
                <a:gdLst/>
                <a:ahLst/>
                <a:cxnLst>
                  <a:cxn ang="0">
                    <a:pos x="0" y="0"/>
                  </a:cxn>
                  <a:cxn ang="0">
                    <a:pos x="0" y="765"/>
                  </a:cxn>
                  <a:cxn ang="0">
                    <a:pos x="741" y="1428"/>
                  </a:cxn>
                  <a:cxn ang="0">
                    <a:pos x="747" y="1183"/>
                  </a:cxn>
                  <a:cxn ang="0">
                    <a:pos x="0" y="0"/>
                  </a:cxn>
                </a:cxnLst>
                <a:rect l="0" t="0" r="r" b="b"/>
                <a:pathLst>
                  <a:path w="747" h="1428">
                    <a:moveTo>
                      <a:pt x="0" y="0"/>
                    </a:moveTo>
                    <a:lnTo>
                      <a:pt x="0" y="765"/>
                    </a:lnTo>
                    <a:lnTo>
                      <a:pt x="741" y="1428"/>
                    </a:lnTo>
                    <a:lnTo>
                      <a:pt x="747" y="1183"/>
                    </a:lnTo>
                    <a:lnTo>
                      <a:pt x="0" y="0"/>
                    </a:lnTo>
                    <a:close/>
                  </a:path>
                </a:pathLst>
              </a:custGeom>
              <a:solidFill>
                <a:schemeClr val="accent2">
                  <a:lumMod val="75000"/>
                </a:schemeClr>
              </a:solidFill>
              <a:ln w="9525">
                <a:noFill/>
                <a:round/>
                <a:headEnd/>
                <a:tailEnd/>
              </a:ln>
            </p:spPr>
            <p:txBody>
              <a:bodyPr vert="horz" wrap="square" lIns="91424" tIns="45712" rIns="91424" bIns="45712" numCol="1" anchor="t" anchorCtr="0" compatLnSpc="1">
                <a:prstTxWarp prst="textNoShape">
                  <a:avLst/>
                </a:prstTxWarp>
              </a:bodyPr>
              <a:lstStyle/>
              <a:p>
                <a:endParaRPr lang="en-US"/>
              </a:p>
            </p:txBody>
          </p:sp>
          <p:sp>
            <p:nvSpPr>
              <p:cNvPr id="1608" name="Rectangle 584"/>
              <p:cNvSpPr>
                <a:spLocks noChangeArrowheads="1"/>
              </p:cNvSpPr>
              <p:nvPr/>
            </p:nvSpPr>
            <p:spPr bwMode="auto">
              <a:xfrm>
                <a:off x="6269398" y="2163967"/>
                <a:ext cx="196282" cy="177096"/>
              </a:xfrm>
              <a:prstGeom prst="rect">
                <a:avLst/>
              </a:prstGeom>
              <a:solidFill>
                <a:schemeClr val="accent2">
                  <a:lumMod val="60000"/>
                  <a:lumOff val="40000"/>
                </a:schemeClr>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2478" name="Rectangle 2477"/>
              <p:cNvSpPr/>
              <p:nvPr/>
            </p:nvSpPr>
            <p:spPr>
              <a:xfrm>
                <a:off x="4143372" y="1428742"/>
                <a:ext cx="1260062" cy="276913"/>
              </a:xfrm>
              <a:prstGeom prst="rect">
                <a:avLst/>
              </a:prstGeom>
            </p:spPr>
            <p:txBody>
              <a:bodyPr wrap="none">
                <a:spAutoFit/>
              </a:bodyPr>
              <a:lstStyle/>
              <a:p>
                <a:r>
                  <a:rPr lang="en-US" sz="1200" dirty="0">
                    <a:solidFill>
                      <a:schemeClr val="bg1"/>
                    </a:solidFill>
                    <a:latin typeface="Open Sans" pitchFamily="34" charset="0"/>
                    <a:ea typeface="Open Sans" pitchFamily="34" charset="0"/>
                    <a:cs typeface="Open Sans" pitchFamily="34" charset="0"/>
                  </a:rPr>
                  <a:t>Simple Business</a:t>
                </a:r>
              </a:p>
            </p:txBody>
          </p:sp>
        </p:grpSp>
      </p:grpSp>
      <p:grpSp>
        <p:nvGrpSpPr>
          <p:cNvPr id="5" name="Group 47"/>
          <p:cNvGrpSpPr/>
          <p:nvPr/>
        </p:nvGrpSpPr>
        <p:grpSpPr>
          <a:xfrm>
            <a:off x="1000101" y="1929516"/>
            <a:ext cx="5465580" cy="719318"/>
            <a:chOff x="1000100" y="1928808"/>
            <a:chExt cx="5465580" cy="719221"/>
          </a:xfrm>
        </p:grpSpPr>
        <p:sp>
          <p:nvSpPr>
            <p:cNvPr id="2479" name="Rectangle 2478"/>
            <p:cNvSpPr/>
            <p:nvPr/>
          </p:nvSpPr>
          <p:spPr>
            <a:xfrm>
              <a:off x="1000100" y="1928808"/>
              <a:ext cx="2643206" cy="584775"/>
            </a:xfrm>
            <a:prstGeom prst="rect">
              <a:avLst/>
            </a:prstGeom>
          </p:spPr>
          <p:txBody>
            <a:bodyPr wrap="square">
              <a:spAutoFit/>
            </a:bodyPr>
            <a:lstStyle/>
            <a:p>
              <a:pPr algn="r"/>
              <a:r>
                <a:rPr lang="ms-MY" sz="800"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 amet consectetur adipiscing elit</a:t>
              </a:r>
              <a:endParaRPr lang="en-US" sz="800" dirty="0">
                <a:solidFill>
                  <a:schemeClr val="bg1">
                    <a:lumMod val="65000"/>
                  </a:schemeClr>
                </a:solidFill>
                <a:latin typeface="Open Sans Light" pitchFamily="34" charset="0"/>
                <a:ea typeface="Open Sans Light" pitchFamily="34" charset="0"/>
                <a:cs typeface="Open Sans Light" pitchFamily="34" charset="0"/>
              </a:endParaRPr>
            </a:p>
          </p:txBody>
        </p:sp>
        <p:grpSp>
          <p:nvGrpSpPr>
            <p:cNvPr id="6" name="Group 43"/>
            <p:cNvGrpSpPr/>
            <p:nvPr/>
          </p:nvGrpSpPr>
          <p:grpSpPr>
            <a:xfrm>
              <a:off x="4071934" y="2032620"/>
              <a:ext cx="2393746" cy="615409"/>
              <a:chOff x="4071934" y="2032620"/>
              <a:chExt cx="2393746" cy="615409"/>
            </a:xfrm>
          </p:grpSpPr>
          <p:sp>
            <p:nvSpPr>
              <p:cNvPr id="1609" name="Rectangle 585"/>
              <p:cNvSpPr>
                <a:spLocks noChangeArrowheads="1"/>
              </p:cNvSpPr>
              <p:nvPr/>
            </p:nvSpPr>
            <p:spPr bwMode="auto">
              <a:xfrm>
                <a:off x="4071934" y="2032620"/>
                <a:ext cx="1654371" cy="565231"/>
              </a:xfrm>
              <a:prstGeom prst="rect">
                <a:avLst/>
              </a:prstGeom>
              <a:solidFill>
                <a:schemeClr val="accent2"/>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1610" name="Freeform 586"/>
              <p:cNvSpPr>
                <a:spLocks/>
              </p:cNvSpPr>
              <p:nvPr/>
            </p:nvSpPr>
            <p:spPr bwMode="auto">
              <a:xfrm>
                <a:off x="5726305" y="2032620"/>
                <a:ext cx="547522" cy="615408"/>
              </a:xfrm>
              <a:custGeom>
                <a:avLst/>
                <a:gdLst/>
                <a:ahLst/>
                <a:cxnLst>
                  <a:cxn ang="0">
                    <a:pos x="0" y="765"/>
                  </a:cxn>
                  <a:cxn ang="0">
                    <a:pos x="0" y="0"/>
                  </a:cxn>
                  <a:cxn ang="0">
                    <a:pos x="741" y="595"/>
                  </a:cxn>
                  <a:cxn ang="0">
                    <a:pos x="741" y="834"/>
                  </a:cxn>
                  <a:cxn ang="0">
                    <a:pos x="0" y="765"/>
                  </a:cxn>
                </a:cxnLst>
                <a:rect l="0" t="0" r="r" b="b"/>
                <a:pathLst>
                  <a:path w="741" h="834">
                    <a:moveTo>
                      <a:pt x="0" y="765"/>
                    </a:moveTo>
                    <a:lnTo>
                      <a:pt x="0" y="0"/>
                    </a:lnTo>
                    <a:lnTo>
                      <a:pt x="741" y="595"/>
                    </a:lnTo>
                    <a:lnTo>
                      <a:pt x="741" y="834"/>
                    </a:lnTo>
                    <a:lnTo>
                      <a:pt x="0" y="765"/>
                    </a:lnTo>
                    <a:close/>
                  </a:path>
                </a:pathLst>
              </a:custGeom>
              <a:solidFill>
                <a:schemeClr val="accent2">
                  <a:lumMod val="75000"/>
                </a:schemeClr>
              </a:solidFill>
              <a:ln w="9525">
                <a:noFill/>
                <a:round/>
                <a:headEnd/>
                <a:tailEnd/>
              </a:ln>
            </p:spPr>
            <p:txBody>
              <a:bodyPr vert="horz" wrap="square" lIns="91424" tIns="45712" rIns="91424" bIns="45712" numCol="1" anchor="t" anchorCtr="0" compatLnSpc="1">
                <a:prstTxWarp prst="textNoShape">
                  <a:avLst/>
                </a:prstTxWarp>
              </a:bodyPr>
              <a:lstStyle/>
              <a:p>
                <a:endParaRPr lang="en-US"/>
              </a:p>
            </p:txBody>
          </p:sp>
          <p:sp>
            <p:nvSpPr>
              <p:cNvPr id="1611" name="Rectangle 587"/>
              <p:cNvSpPr>
                <a:spLocks noChangeArrowheads="1"/>
              </p:cNvSpPr>
              <p:nvPr/>
            </p:nvSpPr>
            <p:spPr bwMode="auto">
              <a:xfrm>
                <a:off x="6269398" y="2470933"/>
                <a:ext cx="196282" cy="177096"/>
              </a:xfrm>
              <a:prstGeom prst="rect">
                <a:avLst/>
              </a:prstGeom>
              <a:solidFill>
                <a:schemeClr val="accent2">
                  <a:lumMod val="60000"/>
                  <a:lumOff val="40000"/>
                </a:schemeClr>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35" name="Rectangle 34"/>
              <p:cNvSpPr/>
              <p:nvPr/>
            </p:nvSpPr>
            <p:spPr>
              <a:xfrm>
                <a:off x="4143372" y="2161309"/>
                <a:ext cx="1134601" cy="276914"/>
              </a:xfrm>
              <a:prstGeom prst="rect">
                <a:avLst/>
              </a:prstGeom>
            </p:spPr>
            <p:txBody>
              <a:bodyPr wrap="none">
                <a:spAutoFit/>
              </a:bodyPr>
              <a:lstStyle/>
              <a:p>
                <a:r>
                  <a:rPr lang="en-US" sz="1200" dirty="0">
                    <a:solidFill>
                      <a:schemeClr val="bg1"/>
                    </a:solidFill>
                    <a:latin typeface="Open Sans" pitchFamily="34" charset="0"/>
                    <a:ea typeface="Open Sans" pitchFamily="34" charset="0"/>
                    <a:cs typeface="Open Sans" pitchFamily="34" charset="0"/>
                  </a:rPr>
                  <a:t>Extra Working</a:t>
                </a:r>
              </a:p>
            </p:txBody>
          </p:sp>
        </p:grpSp>
      </p:grpSp>
      <p:grpSp>
        <p:nvGrpSpPr>
          <p:cNvPr id="7" name="Group 48"/>
          <p:cNvGrpSpPr/>
          <p:nvPr/>
        </p:nvGrpSpPr>
        <p:grpSpPr>
          <a:xfrm>
            <a:off x="1000101" y="2715439"/>
            <a:ext cx="5465580" cy="646302"/>
            <a:chOff x="1000100" y="2714626"/>
            <a:chExt cx="5465580" cy="646214"/>
          </a:xfrm>
        </p:grpSpPr>
        <p:sp>
          <p:nvSpPr>
            <p:cNvPr id="2480" name="Rectangle 2479"/>
            <p:cNvSpPr/>
            <p:nvPr/>
          </p:nvSpPr>
          <p:spPr>
            <a:xfrm>
              <a:off x="1000100" y="2714626"/>
              <a:ext cx="2643206" cy="584775"/>
            </a:xfrm>
            <a:prstGeom prst="rect">
              <a:avLst/>
            </a:prstGeom>
          </p:spPr>
          <p:txBody>
            <a:bodyPr wrap="square">
              <a:spAutoFit/>
            </a:bodyPr>
            <a:lstStyle/>
            <a:p>
              <a:pPr algn="r"/>
              <a:r>
                <a:rPr lang="ms-MY" sz="800"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 amet consectetur adipiscing elit</a:t>
              </a:r>
              <a:endParaRPr lang="en-US" sz="800" dirty="0">
                <a:solidFill>
                  <a:schemeClr val="bg1">
                    <a:lumMod val="65000"/>
                  </a:schemeClr>
                </a:solidFill>
                <a:latin typeface="Open Sans Light" pitchFamily="34" charset="0"/>
                <a:ea typeface="Open Sans Light" pitchFamily="34" charset="0"/>
                <a:cs typeface="Open Sans Light" pitchFamily="34" charset="0"/>
              </a:endParaRPr>
            </a:p>
          </p:txBody>
        </p:sp>
        <p:grpSp>
          <p:nvGrpSpPr>
            <p:cNvPr id="8" name="Group 44"/>
            <p:cNvGrpSpPr/>
            <p:nvPr/>
          </p:nvGrpSpPr>
          <p:grpSpPr>
            <a:xfrm>
              <a:off x="4071934" y="2739528"/>
              <a:ext cx="2393746" cy="621312"/>
              <a:chOff x="4071934" y="2739528"/>
              <a:chExt cx="2393746" cy="621312"/>
            </a:xfrm>
          </p:grpSpPr>
          <p:sp>
            <p:nvSpPr>
              <p:cNvPr id="1612" name="Rectangle 588"/>
              <p:cNvSpPr>
                <a:spLocks noChangeArrowheads="1"/>
              </p:cNvSpPr>
              <p:nvPr/>
            </p:nvSpPr>
            <p:spPr bwMode="auto">
              <a:xfrm>
                <a:off x="4071934" y="2797084"/>
                <a:ext cx="1654371" cy="563755"/>
              </a:xfrm>
              <a:prstGeom prst="rect">
                <a:avLst/>
              </a:prstGeom>
              <a:solidFill>
                <a:schemeClr val="accent2"/>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1613" name="Freeform 589"/>
              <p:cNvSpPr>
                <a:spLocks/>
              </p:cNvSpPr>
              <p:nvPr/>
            </p:nvSpPr>
            <p:spPr bwMode="auto">
              <a:xfrm>
                <a:off x="5726305" y="2739528"/>
                <a:ext cx="560803" cy="621312"/>
              </a:xfrm>
              <a:custGeom>
                <a:avLst/>
                <a:gdLst/>
                <a:ahLst/>
                <a:cxnLst>
                  <a:cxn ang="0">
                    <a:pos x="759" y="263"/>
                  </a:cxn>
                  <a:cxn ang="0">
                    <a:pos x="759" y="0"/>
                  </a:cxn>
                  <a:cxn ang="0">
                    <a:pos x="0" y="79"/>
                  </a:cxn>
                  <a:cxn ang="0">
                    <a:pos x="0" y="844"/>
                  </a:cxn>
                  <a:cxn ang="0">
                    <a:pos x="759" y="263"/>
                  </a:cxn>
                </a:cxnLst>
                <a:rect l="0" t="0" r="r" b="b"/>
                <a:pathLst>
                  <a:path w="759" h="844">
                    <a:moveTo>
                      <a:pt x="759" y="263"/>
                    </a:moveTo>
                    <a:lnTo>
                      <a:pt x="759" y="0"/>
                    </a:lnTo>
                    <a:lnTo>
                      <a:pt x="0" y="79"/>
                    </a:lnTo>
                    <a:lnTo>
                      <a:pt x="0" y="844"/>
                    </a:lnTo>
                    <a:lnTo>
                      <a:pt x="759" y="263"/>
                    </a:lnTo>
                    <a:close/>
                  </a:path>
                </a:pathLst>
              </a:custGeom>
              <a:solidFill>
                <a:schemeClr val="accent2">
                  <a:lumMod val="75000"/>
                </a:schemeClr>
              </a:solidFill>
              <a:ln w="9525">
                <a:noFill/>
                <a:round/>
                <a:headEnd/>
                <a:tailEnd/>
              </a:ln>
            </p:spPr>
            <p:txBody>
              <a:bodyPr vert="horz" wrap="square" lIns="91424" tIns="45712" rIns="91424" bIns="45712" numCol="1" anchor="t" anchorCtr="0" compatLnSpc="1">
                <a:prstTxWarp prst="textNoShape">
                  <a:avLst/>
                </a:prstTxWarp>
              </a:bodyPr>
              <a:lstStyle/>
              <a:p>
                <a:endParaRPr lang="en-US"/>
              </a:p>
            </p:txBody>
          </p:sp>
          <p:sp>
            <p:nvSpPr>
              <p:cNvPr id="1614" name="Rectangle 590"/>
              <p:cNvSpPr>
                <a:spLocks noChangeArrowheads="1"/>
              </p:cNvSpPr>
              <p:nvPr/>
            </p:nvSpPr>
            <p:spPr bwMode="auto">
              <a:xfrm>
                <a:off x="6269398" y="2741003"/>
                <a:ext cx="196282" cy="196282"/>
              </a:xfrm>
              <a:prstGeom prst="rect">
                <a:avLst/>
              </a:prstGeom>
              <a:solidFill>
                <a:schemeClr val="accent2">
                  <a:lumMod val="60000"/>
                  <a:lumOff val="40000"/>
                </a:schemeClr>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36" name="Rectangle 35"/>
              <p:cNvSpPr/>
              <p:nvPr/>
            </p:nvSpPr>
            <p:spPr>
              <a:xfrm>
                <a:off x="4143372" y="2951018"/>
                <a:ext cx="921503" cy="276913"/>
              </a:xfrm>
              <a:prstGeom prst="rect">
                <a:avLst/>
              </a:prstGeom>
            </p:spPr>
            <p:txBody>
              <a:bodyPr wrap="none">
                <a:spAutoFit/>
              </a:bodyPr>
              <a:lstStyle/>
              <a:p>
                <a:r>
                  <a:rPr lang="en-US" sz="1200" dirty="0">
                    <a:solidFill>
                      <a:schemeClr val="bg1"/>
                    </a:solidFill>
                    <a:latin typeface="Open Sans" pitchFamily="34" charset="0"/>
                    <a:ea typeface="Open Sans" pitchFamily="34" charset="0"/>
                    <a:cs typeface="Open Sans" pitchFamily="34" charset="0"/>
                  </a:rPr>
                  <a:t>Smart Idea</a:t>
                </a:r>
              </a:p>
            </p:txBody>
          </p:sp>
        </p:grpSp>
      </p:grpSp>
      <p:grpSp>
        <p:nvGrpSpPr>
          <p:cNvPr id="9" name="Group 49"/>
          <p:cNvGrpSpPr/>
          <p:nvPr/>
        </p:nvGrpSpPr>
        <p:grpSpPr>
          <a:xfrm>
            <a:off x="1000101" y="3048827"/>
            <a:ext cx="5465580" cy="1061244"/>
            <a:chOff x="1000100" y="3047969"/>
            <a:chExt cx="5465580" cy="1061100"/>
          </a:xfrm>
        </p:grpSpPr>
        <p:sp>
          <p:nvSpPr>
            <p:cNvPr id="2481" name="Rectangle 2480"/>
            <p:cNvSpPr/>
            <p:nvPr/>
          </p:nvSpPr>
          <p:spPr>
            <a:xfrm>
              <a:off x="1000100" y="3500444"/>
              <a:ext cx="2643206" cy="584775"/>
            </a:xfrm>
            <a:prstGeom prst="rect">
              <a:avLst/>
            </a:prstGeom>
          </p:spPr>
          <p:txBody>
            <a:bodyPr wrap="square">
              <a:spAutoFit/>
            </a:bodyPr>
            <a:lstStyle/>
            <a:p>
              <a:pPr algn="r"/>
              <a:r>
                <a:rPr lang="ms-MY" sz="800" dirty="0">
                  <a:solidFill>
                    <a:schemeClr val="bg1">
                      <a:lumMod val="65000"/>
                    </a:scheme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 amet consectetur adipiscing elit</a:t>
              </a:r>
              <a:endParaRPr lang="en-US" sz="800" dirty="0">
                <a:solidFill>
                  <a:schemeClr val="bg1">
                    <a:lumMod val="65000"/>
                  </a:schemeClr>
                </a:solidFill>
                <a:latin typeface="Open Sans Light" pitchFamily="34" charset="0"/>
                <a:ea typeface="Open Sans Light" pitchFamily="34" charset="0"/>
                <a:cs typeface="Open Sans Light" pitchFamily="34" charset="0"/>
              </a:endParaRPr>
            </a:p>
          </p:txBody>
        </p:sp>
        <p:grpSp>
          <p:nvGrpSpPr>
            <p:cNvPr id="10" name="Group 45"/>
            <p:cNvGrpSpPr/>
            <p:nvPr/>
          </p:nvGrpSpPr>
          <p:grpSpPr>
            <a:xfrm>
              <a:off x="4071934" y="3047969"/>
              <a:ext cx="2393746" cy="1061100"/>
              <a:chOff x="4071934" y="3047969"/>
              <a:chExt cx="2393746" cy="1061100"/>
            </a:xfrm>
          </p:grpSpPr>
          <p:sp>
            <p:nvSpPr>
              <p:cNvPr id="1615" name="Rectangle 591"/>
              <p:cNvSpPr>
                <a:spLocks noChangeArrowheads="1"/>
              </p:cNvSpPr>
              <p:nvPr/>
            </p:nvSpPr>
            <p:spPr bwMode="auto">
              <a:xfrm>
                <a:off x="4071934" y="3543838"/>
                <a:ext cx="1654371" cy="565231"/>
              </a:xfrm>
              <a:prstGeom prst="rect">
                <a:avLst/>
              </a:prstGeom>
              <a:solidFill>
                <a:schemeClr val="accent2"/>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1616" name="Freeform 592"/>
              <p:cNvSpPr>
                <a:spLocks/>
              </p:cNvSpPr>
              <p:nvPr/>
            </p:nvSpPr>
            <p:spPr bwMode="auto">
              <a:xfrm>
                <a:off x="5726305" y="3047969"/>
                <a:ext cx="551949" cy="1061100"/>
              </a:xfrm>
              <a:custGeom>
                <a:avLst/>
                <a:gdLst/>
                <a:ahLst/>
                <a:cxnLst>
                  <a:cxn ang="0">
                    <a:pos x="0" y="673"/>
                  </a:cxn>
                  <a:cxn ang="0">
                    <a:pos x="0" y="1438"/>
                  </a:cxn>
                  <a:cxn ang="0">
                    <a:pos x="747" y="275"/>
                  </a:cxn>
                  <a:cxn ang="0">
                    <a:pos x="747" y="0"/>
                  </a:cxn>
                  <a:cxn ang="0">
                    <a:pos x="0" y="673"/>
                  </a:cxn>
                </a:cxnLst>
                <a:rect l="0" t="0" r="r" b="b"/>
                <a:pathLst>
                  <a:path w="747" h="1438">
                    <a:moveTo>
                      <a:pt x="0" y="673"/>
                    </a:moveTo>
                    <a:lnTo>
                      <a:pt x="0" y="1438"/>
                    </a:lnTo>
                    <a:lnTo>
                      <a:pt x="747" y="275"/>
                    </a:lnTo>
                    <a:lnTo>
                      <a:pt x="747" y="0"/>
                    </a:lnTo>
                    <a:lnTo>
                      <a:pt x="0" y="673"/>
                    </a:lnTo>
                    <a:close/>
                  </a:path>
                </a:pathLst>
              </a:custGeom>
              <a:solidFill>
                <a:schemeClr val="accent2">
                  <a:lumMod val="75000"/>
                </a:schemeClr>
              </a:solidFill>
              <a:ln w="9525">
                <a:noFill/>
                <a:round/>
                <a:headEnd/>
                <a:tailEnd/>
              </a:ln>
            </p:spPr>
            <p:txBody>
              <a:bodyPr vert="horz" wrap="square" lIns="91424" tIns="45712" rIns="91424" bIns="45712" numCol="1" anchor="t" anchorCtr="0" compatLnSpc="1">
                <a:prstTxWarp prst="textNoShape">
                  <a:avLst/>
                </a:prstTxWarp>
              </a:bodyPr>
              <a:lstStyle/>
              <a:p>
                <a:endParaRPr lang="en-US"/>
              </a:p>
            </p:txBody>
          </p:sp>
          <p:sp>
            <p:nvSpPr>
              <p:cNvPr id="1617" name="Rectangle 593"/>
              <p:cNvSpPr>
                <a:spLocks noChangeArrowheads="1"/>
              </p:cNvSpPr>
              <p:nvPr/>
            </p:nvSpPr>
            <p:spPr bwMode="auto">
              <a:xfrm>
                <a:off x="6269398" y="3050921"/>
                <a:ext cx="196282" cy="196282"/>
              </a:xfrm>
              <a:prstGeom prst="rect">
                <a:avLst/>
              </a:prstGeom>
              <a:solidFill>
                <a:schemeClr val="accent2">
                  <a:lumMod val="60000"/>
                  <a:lumOff val="40000"/>
                </a:schemeClr>
              </a:solidFill>
              <a:ln w="9525">
                <a:noFill/>
                <a:miter lim="800000"/>
                <a:headEnd/>
                <a:tailEnd/>
              </a:ln>
            </p:spPr>
            <p:txBody>
              <a:bodyPr vert="horz" wrap="square" lIns="91424" tIns="45712" rIns="91424" bIns="45712" numCol="1" anchor="t" anchorCtr="0" compatLnSpc="1">
                <a:prstTxWarp prst="textNoShape">
                  <a:avLst/>
                </a:prstTxWarp>
              </a:bodyPr>
              <a:lstStyle/>
              <a:p>
                <a:endParaRPr lang="en-US"/>
              </a:p>
            </p:txBody>
          </p:sp>
          <p:sp>
            <p:nvSpPr>
              <p:cNvPr id="55" name="Rectangle 54"/>
              <p:cNvSpPr/>
              <p:nvPr/>
            </p:nvSpPr>
            <p:spPr>
              <a:xfrm>
                <a:off x="4143372" y="3714758"/>
                <a:ext cx="811300" cy="276913"/>
              </a:xfrm>
              <a:prstGeom prst="rect">
                <a:avLst/>
              </a:prstGeom>
            </p:spPr>
            <p:txBody>
              <a:bodyPr wrap="none">
                <a:spAutoFit/>
              </a:bodyPr>
              <a:lstStyle/>
              <a:p>
                <a:r>
                  <a:rPr lang="en-US" sz="1200" dirty="0" err="1">
                    <a:solidFill>
                      <a:schemeClr val="bg1"/>
                    </a:solidFill>
                    <a:latin typeface="Open Sans" pitchFamily="34" charset="0"/>
                    <a:ea typeface="Open Sans" pitchFamily="34" charset="0"/>
                    <a:cs typeface="Open Sans" pitchFamily="34" charset="0"/>
                  </a:rPr>
                  <a:t>Succesful</a:t>
                </a:r>
                <a:endParaRPr lang="en-US" sz="1200" dirty="0">
                  <a:solidFill>
                    <a:schemeClr val="bg1"/>
                  </a:solidFill>
                  <a:latin typeface="Open Sans" pitchFamily="34" charset="0"/>
                  <a:ea typeface="Open Sans" pitchFamily="34" charset="0"/>
                  <a:cs typeface="Open Sans" pitchFamily="34" charset="0"/>
                </a:endParaRPr>
              </a:p>
            </p:txBody>
          </p:sp>
        </p:grpSp>
      </p:grpSp>
      <p:grpSp>
        <p:nvGrpSpPr>
          <p:cNvPr id="11" name="Group 40"/>
          <p:cNvGrpSpPr/>
          <p:nvPr/>
        </p:nvGrpSpPr>
        <p:grpSpPr>
          <a:xfrm>
            <a:off x="6130689" y="1618581"/>
            <a:ext cx="2240038" cy="3121757"/>
            <a:chOff x="6130688" y="1617915"/>
            <a:chExt cx="2240038" cy="3121335"/>
          </a:xfrm>
        </p:grpSpPr>
        <p:sp>
          <p:nvSpPr>
            <p:cNvPr id="2467" name="Arc 2466"/>
            <p:cNvSpPr/>
            <p:nvPr/>
          </p:nvSpPr>
          <p:spPr>
            <a:xfrm>
              <a:off x="6130688" y="1617915"/>
              <a:ext cx="2240038" cy="2240038"/>
            </a:xfrm>
            <a:prstGeom prst="arc">
              <a:avLst>
                <a:gd name="adj1" fmla="val 18350541"/>
                <a:gd name="adj2" fmla="val 7842256"/>
              </a:avLst>
            </a:prstGeom>
            <a:noFill/>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68" name="Oval 2467"/>
            <p:cNvSpPr/>
            <p:nvPr/>
          </p:nvSpPr>
          <p:spPr>
            <a:xfrm>
              <a:off x="6257998" y="1745225"/>
              <a:ext cx="2003368" cy="20033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72" name="Straight Connector 2471"/>
            <p:cNvCxnSpPr/>
            <p:nvPr/>
          </p:nvCxnSpPr>
          <p:spPr>
            <a:xfrm rot="5400000">
              <a:off x="6893681" y="4241165"/>
              <a:ext cx="731263" cy="738"/>
            </a:xfrm>
            <a:prstGeom prst="line">
              <a:avLst/>
            </a:prstGeom>
            <a:ln w="1016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474" name="Rounded Rectangle 2473"/>
            <p:cNvSpPr/>
            <p:nvPr/>
          </p:nvSpPr>
          <p:spPr>
            <a:xfrm>
              <a:off x="6941941" y="4407193"/>
              <a:ext cx="701894" cy="33205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42"/>
            <p:cNvGrpSpPr/>
            <p:nvPr/>
          </p:nvGrpSpPr>
          <p:grpSpPr>
            <a:xfrm>
              <a:off x="6429388" y="1951884"/>
              <a:ext cx="1691195" cy="1418775"/>
              <a:chOff x="6429388" y="1951884"/>
              <a:chExt cx="1691195" cy="1418775"/>
            </a:xfrm>
          </p:grpSpPr>
          <p:sp>
            <p:nvSpPr>
              <p:cNvPr id="31" name="Rectangle 30"/>
              <p:cNvSpPr/>
              <p:nvPr/>
            </p:nvSpPr>
            <p:spPr>
              <a:xfrm>
                <a:off x="6429388" y="2786064"/>
                <a:ext cx="1691195" cy="584595"/>
              </a:xfrm>
              <a:prstGeom prst="rect">
                <a:avLst/>
              </a:prstGeom>
            </p:spPr>
            <p:txBody>
              <a:bodyPr wrap="none">
                <a:spAutoFit/>
              </a:bodyPr>
              <a:lstStyle/>
              <a:p>
                <a:r>
                  <a:rPr lang="en-US" sz="1600" dirty="0">
                    <a:solidFill>
                      <a:schemeClr val="bg1"/>
                    </a:solidFill>
                    <a:latin typeface="Open Sans" pitchFamily="34" charset="0"/>
                    <a:ea typeface="Open Sans" pitchFamily="34" charset="0"/>
                    <a:cs typeface="Open Sans" pitchFamily="34" charset="0"/>
                  </a:rPr>
                  <a:t>Benefit Business </a:t>
                </a:r>
              </a:p>
              <a:p>
                <a:r>
                  <a:rPr lang="en-US" sz="1600" dirty="0">
                    <a:solidFill>
                      <a:schemeClr val="bg1"/>
                    </a:solidFill>
                    <a:latin typeface="Open Sans" pitchFamily="34" charset="0"/>
                    <a:ea typeface="Open Sans" pitchFamily="34" charset="0"/>
                    <a:cs typeface="Open Sans" pitchFamily="34" charset="0"/>
                  </a:rPr>
                  <a:t>With Us!</a:t>
                </a:r>
              </a:p>
            </p:txBody>
          </p:sp>
          <p:grpSp>
            <p:nvGrpSpPr>
              <p:cNvPr id="13" name="Group 40"/>
              <p:cNvGrpSpPr/>
              <p:nvPr/>
            </p:nvGrpSpPr>
            <p:grpSpPr>
              <a:xfrm>
                <a:off x="6809654" y="1951884"/>
                <a:ext cx="770534" cy="770534"/>
                <a:chOff x="6265334" y="2031421"/>
                <a:chExt cx="366050" cy="366050"/>
              </a:xfrm>
              <a:solidFill>
                <a:schemeClr val="bg1"/>
              </a:solidFill>
            </p:grpSpPr>
            <p:sp>
              <p:nvSpPr>
                <p:cNvPr id="37" name="AutoShape 52"/>
                <p:cNvSpPr>
                  <a:spLocks/>
                </p:cNvSpPr>
                <p:nvPr/>
              </p:nvSpPr>
              <p:spPr bwMode="auto">
                <a:xfrm>
                  <a:off x="6265334" y="2031421"/>
                  <a:ext cx="366050" cy="3660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endParaRPr lang="en-US" sz="2999" dirty="0">
                    <a:solidFill>
                      <a:srgbClr val="FFFFFF"/>
                    </a:solidFill>
                    <a:effectLst>
                      <a:outerShdw blurRad="38100" dist="38100" dir="2700000" algn="tl">
                        <a:srgbClr val="000000"/>
                      </a:outerShdw>
                    </a:effectLst>
                  </a:endParaRPr>
                </a:p>
              </p:txBody>
            </p:sp>
            <p:sp>
              <p:nvSpPr>
                <p:cNvPr id="38" name="AutoShape 53"/>
                <p:cNvSpPr>
                  <a:spLocks/>
                </p:cNvSpPr>
                <p:nvPr/>
              </p:nvSpPr>
              <p:spPr bwMode="auto">
                <a:xfrm>
                  <a:off x="6402996" y="2157193"/>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endParaRPr lang="en-US" sz="2999" dirty="0">
                    <a:solidFill>
                      <a:srgbClr val="FFFFFF"/>
                    </a:solidFill>
                    <a:effectLst>
                      <a:outerShdw blurRad="38100" dist="38100" dir="2700000" algn="tl">
                        <a:srgbClr val="000000"/>
                      </a:outerShdw>
                    </a:effectLst>
                  </a:endParaRPr>
                </a:p>
              </p:txBody>
            </p:sp>
            <p:sp>
              <p:nvSpPr>
                <p:cNvPr id="39" name="AutoShape 54"/>
                <p:cNvSpPr>
                  <a:spLocks/>
                </p:cNvSpPr>
                <p:nvPr/>
              </p:nvSpPr>
              <p:spPr bwMode="auto">
                <a:xfrm>
                  <a:off x="6391105" y="228296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endParaRPr lang="en-US" sz="2999" dirty="0">
                    <a:solidFill>
                      <a:srgbClr val="FFFFFF"/>
                    </a:solidFill>
                    <a:effectLst>
                      <a:outerShdw blurRad="38100" dist="38100" dir="2700000" algn="tl">
                        <a:srgbClr val="000000"/>
                      </a:outerShdw>
                    </a:effectLst>
                  </a:endParaRPr>
                </a:p>
              </p:txBody>
            </p:sp>
            <p:sp>
              <p:nvSpPr>
                <p:cNvPr id="40" name="AutoShape 55"/>
                <p:cNvSpPr>
                  <a:spLocks/>
                </p:cNvSpPr>
                <p:nvPr/>
              </p:nvSpPr>
              <p:spPr bwMode="auto">
                <a:xfrm>
                  <a:off x="6448674" y="2088362"/>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3" tIns="38093" rIns="38093" bIns="38093" anchor="ctr"/>
                <a:lstStyle/>
                <a:p>
                  <a:endParaRPr lang="en-US" sz="2999" dirty="0">
                    <a:solidFill>
                      <a:srgbClr val="FFFFFF"/>
                    </a:solidFill>
                    <a:effectLst>
                      <a:outerShdw blurRad="38100" dist="38100" dir="2700000" algn="tl">
                        <a:srgbClr val="000000"/>
                      </a:outerShdw>
                    </a:effectLst>
                  </a:endParaRPr>
                </a:p>
              </p:txBody>
            </p:sp>
          </p:grpSp>
        </p:grpSp>
      </p:grpSp>
      <p:sp>
        <p:nvSpPr>
          <p:cNvPr id="42" name="Rectangle 41"/>
          <p:cNvSpPr/>
          <p:nvPr/>
        </p:nvSpPr>
        <p:spPr>
          <a:xfrm>
            <a:off x="8501090" y="214771"/>
            <a:ext cx="357190" cy="35722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r>
              <a:rPr lang="en-US" sz="1100" dirty="0">
                <a:latin typeface="Open Sans" pitchFamily="34" charset="0"/>
                <a:ea typeface="Open Sans" pitchFamily="34" charset="0"/>
                <a:cs typeface="Open Sans" pitchFamily="34" charset="0"/>
              </a:rPr>
              <a:t>30</a:t>
            </a:r>
          </a:p>
        </p:txBody>
      </p:sp>
    </p:spTree>
    <p:extLst>
      <p:ext uri="{BB962C8B-B14F-4D97-AF65-F5344CB8AC3E}">
        <p14:creationId xmlns:p14="http://schemas.microsoft.com/office/powerpoint/2010/main" val="24905221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90"/>
                                        </p:tgtEl>
                                        <p:attrNameLst>
                                          <p:attrName>style.visibility</p:attrName>
                                        </p:attrNameLst>
                                      </p:cBhvr>
                                      <p:to>
                                        <p:strVal val="visible"/>
                                      </p:to>
                                    </p:set>
                                    <p:animEffect transition="in" filter="slide(fromTop)">
                                      <p:cBhvr>
                                        <p:cTn id="10" dur="500"/>
                                        <p:tgtEl>
                                          <p:spTgt spid="90"/>
                                        </p:tgtEl>
                                      </p:cBhvr>
                                    </p:animEffect>
                                  </p:childTnLst>
                                </p:cTn>
                              </p:par>
                            </p:childTnLst>
                          </p:cTn>
                        </p:par>
                        <p:par>
                          <p:cTn id="11" fill="hold">
                            <p:stCondLst>
                              <p:cond delay="500"/>
                            </p:stCondLst>
                            <p:childTnLst>
                              <p:par>
                                <p:cTn id="12" presetID="12" presetClass="entr" presetSubtype="4"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slide(fromBottom)">
                                      <p:cBhvr>
                                        <p:cTn id="14" dur="500"/>
                                        <p:tgtEl>
                                          <p:spTgt spid="11"/>
                                        </p:tgtEl>
                                      </p:cBhvr>
                                    </p:animEffect>
                                  </p:childTnLst>
                                </p:cTn>
                              </p:par>
                            </p:childTnLst>
                          </p:cTn>
                        </p:par>
                        <p:par>
                          <p:cTn id="15" fill="hold">
                            <p:stCondLst>
                              <p:cond delay="1000"/>
                            </p:stCondLst>
                            <p:childTnLst>
                              <p:par>
                                <p:cTn id="16" presetID="1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lide(fromRight)">
                                      <p:cBhvr>
                                        <p:cTn id="18" dur="500"/>
                                        <p:tgtEl>
                                          <p:spTgt spid="3"/>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lide(fromRight)">
                                      <p:cBhvr>
                                        <p:cTn id="22" dur="500"/>
                                        <p:tgtEl>
                                          <p:spTgt spid="5"/>
                                        </p:tgtEl>
                                      </p:cBhvr>
                                    </p:animEffect>
                                  </p:childTnLst>
                                </p:cTn>
                              </p:par>
                            </p:childTnLst>
                          </p:cTn>
                        </p:par>
                        <p:par>
                          <p:cTn id="23" fill="hold">
                            <p:stCondLst>
                              <p:cond delay="2000"/>
                            </p:stCondLst>
                            <p:childTnLst>
                              <p:par>
                                <p:cTn id="24" presetID="1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lide(fromRight)">
                                      <p:cBhvr>
                                        <p:cTn id="26" dur="500"/>
                                        <p:tgtEl>
                                          <p:spTgt spid="7"/>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slide(fromRigh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904842" y="3886924"/>
            <a:ext cx="3389874" cy="1124901"/>
            <a:chOff x="3873122" y="4609769"/>
            <a:chExt cx="4519832" cy="1499665"/>
          </a:xfrm>
        </p:grpSpPr>
        <p:grpSp>
          <p:nvGrpSpPr>
            <p:cNvPr id="3" name="Group 4"/>
            <p:cNvGrpSpPr/>
            <p:nvPr/>
          </p:nvGrpSpPr>
          <p:grpSpPr>
            <a:xfrm>
              <a:off x="3873122" y="4609769"/>
              <a:ext cx="4500685" cy="1499665"/>
              <a:chOff x="6213792" y="4111943"/>
              <a:chExt cx="3403577" cy="818663"/>
            </a:xfrm>
          </p:grpSpPr>
          <p:sp>
            <p:nvSpPr>
              <p:cNvPr id="9" name="Freeform 23"/>
              <p:cNvSpPr>
                <a:spLocks/>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3">
                  <a:lumMod val="5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10" name="Freeform 24"/>
              <p:cNvSpPr>
                <a:spLocks/>
              </p:cNvSpPr>
              <p:nvPr/>
            </p:nvSpPr>
            <p:spPr bwMode="auto">
              <a:xfrm>
                <a:off x="6929265" y="4194858"/>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3">
                  <a:lumMod val="75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11" name="Freeform 25"/>
              <p:cNvSpPr>
                <a:spLocks/>
              </p:cNvSpPr>
              <p:nvPr/>
            </p:nvSpPr>
            <p:spPr bwMode="auto">
              <a:xfrm>
                <a:off x="6213792" y="4311188"/>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3">
                  <a:lumMod val="75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12" name="Freeform 26"/>
              <p:cNvSpPr>
                <a:spLocks/>
              </p:cNvSpPr>
              <p:nvPr/>
            </p:nvSpPr>
            <p:spPr bwMode="auto">
              <a:xfrm>
                <a:off x="7602546" y="4273023"/>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13" name="Freeform 27"/>
              <p:cNvSpPr>
                <a:spLocks noEditPoints="1"/>
              </p:cNvSpPr>
              <p:nvPr/>
            </p:nvSpPr>
            <p:spPr bwMode="auto">
              <a:xfrm>
                <a:off x="6223137" y="4111943"/>
                <a:ext cx="3394232" cy="36593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3">
                  <a:lumMod val="60000"/>
                  <a:lumOff val="4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14"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grpSp>
        <p:sp>
          <p:nvSpPr>
            <p:cNvPr id="8" name="TextBox 5"/>
            <p:cNvSpPr txBox="1"/>
            <p:nvPr/>
          </p:nvSpPr>
          <p:spPr>
            <a:xfrm rot="21195770">
              <a:off x="6449485" y="5179776"/>
              <a:ext cx="1943469" cy="492291"/>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1</a:t>
              </a:r>
            </a:p>
          </p:txBody>
        </p:sp>
      </p:grpSp>
      <p:sp>
        <p:nvSpPr>
          <p:cNvPr id="15" name="TextBox 12"/>
          <p:cNvSpPr txBox="1"/>
          <p:nvPr/>
        </p:nvSpPr>
        <p:spPr>
          <a:xfrm>
            <a:off x="6742042" y="4232945"/>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grpSp>
        <p:nvGrpSpPr>
          <p:cNvPr id="6" name="Group 13"/>
          <p:cNvGrpSpPr/>
          <p:nvPr/>
        </p:nvGrpSpPr>
        <p:grpSpPr>
          <a:xfrm>
            <a:off x="3252232" y="3307511"/>
            <a:ext cx="2631794" cy="875095"/>
            <a:chOff x="4336307" y="3837323"/>
            <a:chExt cx="3509059" cy="1166636"/>
          </a:xfrm>
        </p:grpSpPr>
        <p:grpSp>
          <p:nvGrpSpPr>
            <p:cNvPr id="7" name="Group 14"/>
            <p:cNvGrpSpPr/>
            <p:nvPr/>
          </p:nvGrpSpPr>
          <p:grpSpPr>
            <a:xfrm>
              <a:off x="4336307" y="3837323"/>
              <a:ext cx="3509059" cy="1166636"/>
              <a:chOff x="6213792" y="4114590"/>
              <a:chExt cx="3394232" cy="814592"/>
            </a:xfrm>
          </p:grpSpPr>
          <p:sp>
            <p:nvSpPr>
              <p:cNvPr id="19" name="Freeform 16"/>
              <p:cNvSpPr>
                <a:spLocks/>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2">
                  <a:lumMod val="5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20" name="Freeform 17"/>
              <p:cNvSpPr>
                <a:spLocks/>
              </p:cNvSpPr>
              <p:nvPr/>
            </p:nvSpPr>
            <p:spPr bwMode="auto">
              <a:xfrm>
                <a:off x="6929265" y="4193960"/>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21" name="Freeform 25"/>
              <p:cNvSpPr>
                <a:spLocks/>
              </p:cNvSpPr>
              <p:nvPr/>
            </p:nvSpPr>
            <p:spPr bwMode="auto">
              <a:xfrm>
                <a:off x="6213792" y="4300557"/>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2">
                  <a:lumMod val="75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22" name="Freeform 26"/>
              <p:cNvSpPr>
                <a:spLocks/>
              </p:cNvSpPr>
              <p:nvPr/>
            </p:nvSpPr>
            <p:spPr bwMode="auto">
              <a:xfrm>
                <a:off x="7602546" y="4275651"/>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23" name="Freeform 27"/>
              <p:cNvSpPr>
                <a:spLocks noEditPoints="1"/>
              </p:cNvSpPr>
              <p:nvPr/>
            </p:nvSpPr>
            <p:spPr bwMode="auto">
              <a:xfrm>
                <a:off x="6213792" y="4115351"/>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2">
                  <a:lumMod val="60000"/>
                  <a:lumOff val="4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24"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grpSp>
        <p:sp>
          <p:nvSpPr>
            <p:cNvPr id="18" name="TextBox 15"/>
            <p:cNvSpPr txBox="1"/>
            <p:nvPr/>
          </p:nvSpPr>
          <p:spPr>
            <a:xfrm rot="532555">
              <a:off x="4420796" y="4313208"/>
              <a:ext cx="1329508" cy="492291"/>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2</a:t>
              </a:r>
            </a:p>
          </p:txBody>
        </p:sp>
      </p:grpSp>
      <p:sp>
        <p:nvSpPr>
          <p:cNvPr id="25" name="TextBox 22"/>
          <p:cNvSpPr txBox="1"/>
          <p:nvPr/>
        </p:nvSpPr>
        <p:spPr>
          <a:xfrm>
            <a:off x="6288205" y="2872797"/>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sp>
        <p:nvSpPr>
          <p:cNvPr id="26" name="TextBox 23"/>
          <p:cNvSpPr txBox="1"/>
          <p:nvPr/>
        </p:nvSpPr>
        <p:spPr>
          <a:xfrm>
            <a:off x="1084325" y="3528202"/>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sp>
        <p:nvSpPr>
          <p:cNvPr id="27" name="TextBox 24"/>
          <p:cNvSpPr txBox="1"/>
          <p:nvPr/>
        </p:nvSpPr>
        <p:spPr>
          <a:xfrm>
            <a:off x="1738907" y="2308848"/>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p>
        </p:txBody>
      </p:sp>
      <p:grpSp>
        <p:nvGrpSpPr>
          <p:cNvPr id="16" name="Group 2177"/>
          <p:cNvGrpSpPr/>
          <p:nvPr/>
        </p:nvGrpSpPr>
        <p:grpSpPr>
          <a:xfrm>
            <a:off x="5819975" y="4202975"/>
            <a:ext cx="811256" cy="588013"/>
            <a:chOff x="33075" y="0"/>
            <a:chExt cx="3467959" cy="1461013"/>
          </a:xfrm>
        </p:grpSpPr>
        <p:sp>
          <p:nvSpPr>
            <p:cNvPr id="29"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sp>
          <p:nvSpPr>
            <p:cNvPr id="30"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grpSp>
      <p:grpSp>
        <p:nvGrpSpPr>
          <p:cNvPr id="17" name="Group 28"/>
          <p:cNvGrpSpPr/>
          <p:nvPr/>
        </p:nvGrpSpPr>
        <p:grpSpPr>
          <a:xfrm>
            <a:off x="3423057" y="2728743"/>
            <a:ext cx="2740551" cy="774178"/>
            <a:chOff x="4564075" y="3065735"/>
            <a:chExt cx="3654068" cy="1032097"/>
          </a:xfrm>
        </p:grpSpPr>
        <p:grpSp>
          <p:nvGrpSpPr>
            <p:cNvPr id="28" name="Group 29"/>
            <p:cNvGrpSpPr/>
            <p:nvPr/>
          </p:nvGrpSpPr>
          <p:grpSpPr>
            <a:xfrm>
              <a:off x="4564075" y="3065735"/>
              <a:ext cx="3106424" cy="1032097"/>
              <a:chOff x="6213792" y="4114590"/>
              <a:chExt cx="3394232" cy="814058"/>
            </a:xfrm>
          </p:grpSpPr>
          <p:sp>
            <p:nvSpPr>
              <p:cNvPr id="34" name="Freeform 23"/>
              <p:cNvSpPr>
                <a:spLocks/>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4">
                  <a:lumMod val="75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35" name="Freeform 24"/>
              <p:cNvSpPr>
                <a:spLocks/>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36" name="Freeform 25"/>
              <p:cNvSpPr>
                <a:spLocks/>
              </p:cNvSpPr>
              <p:nvPr/>
            </p:nvSpPr>
            <p:spPr bwMode="auto">
              <a:xfrm>
                <a:off x="6213792" y="4300582"/>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4">
                  <a:lumMod val="5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37" name="Freeform 26"/>
              <p:cNvSpPr>
                <a:spLocks/>
              </p:cNvSpPr>
              <p:nvPr/>
            </p:nvSpPr>
            <p:spPr bwMode="auto">
              <a:xfrm>
                <a:off x="7602546" y="4275117"/>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38" name="Freeform 27"/>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4">
                  <a:lumMod val="40000"/>
                  <a:lumOff val="6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39"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grpSp>
        <p:sp>
          <p:nvSpPr>
            <p:cNvPr id="33" name="TextBox 30"/>
            <p:cNvSpPr txBox="1"/>
            <p:nvPr/>
          </p:nvSpPr>
          <p:spPr>
            <a:xfrm rot="21195770">
              <a:off x="6274674" y="3351395"/>
              <a:ext cx="1943469" cy="492291"/>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3</a:t>
              </a:r>
            </a:p>
          </p:txBody>
        </p:sp>
      </p:grpSp>
      <p:grpSp>
        <p:nvGrpSpPr>
          <p:cNvPr id="31" name="Group 2177"/>
          <p:cNvGrpSpPr/>
          <p:nvPr/>
        </p:nvGrpSpPr>
        <p:grpSpPr>
          <a:xfrm flipH="1" flipV="1">
            <a:off x="2487194" y="3487857"/>
            <a:ext cx="811256" cy="588013"/>
            <a:chOff x="33075" y="0"/>
            <a:chExt cx="3467959" cy="1461013"/>
          </a:xfrm>
        </p:grpSpPr>
        <p:sp>
          <p:nvSpPr>
            <p:cNvPr id="41"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sp>
          <p:nvSpPr>
            <p:cNvPr id="42"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grpSp>
      <p:grpSp>
        <p:nvGrpSpPr>
          <p:cNvPr id="32" name="Group 2177"/>
          <p:cNvGrpSpPr/>
          <p:nvPr/>
        </p:nvGrpSpPr>
        <p:grpSpPr>
          <a:xfrm>
            <a:off x="5629908" y="2841261"/>
            <a:ext cx="537401" cy="588013"/>
            <a:chOff x="33075" y="0"/>
            <a:chExt cx="3467959" cy="1461013"/>
          </a:xfrm>
        </p:grpSpPr>
        <p:sp>
          <p:nvSpPr>
            <p:cNvPr id="44"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sp>
          <p:nvSpPr>
            <p:cNvPr id="45"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grpSp>
      <p:grpSp>
        <p:nvGrpSpPr>
          <p:cNvPr id="40" name="Group 43"/>
          <p:cNvGrpSpPr/>
          <p:nvPr/>
        </p:nvGrpSpPr>
        <p:grpSpPr>
          <a:xfrm>
            <a:off x="3632861" y="2232182"/>
            <a:ext cx="1907602" cy="633879"/>
            <a:chOff x="4843814" y="2403744"/>
            <a:chExt cx="2543469" cy="845057"/>
          </a:xfrm>
        </p:grpSpPr>
        <p:grpSp>
          <p:nvGrpSpPr>
            <p:cNvPr id="43" name="Group 44"/>
            <p:cNvGrpSpPr/>
            <p:nvPr/>
          </p:nvGrpSpPr>
          <p:grpSpPr>
            <a:xfrm>
              <a:off x="4843814" y="2403744"/>
              <a:ext cx="2543469" cy="845057"/>
              <a:chOff x="6213792" y="4114590"/>
              <a:chExt cx="3394232" cy="814058"/>
            </a:xfrm>
          </p:grpSpPr>
          <p:sp>
            <p:nvSpPr>
              <p:cNvPr id="49" name="Freeform 23"/>
              <p:cNvSpPr>
                <a:spLocks/>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1">
                  <a:lumMod val="75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50" name="Freeform 24"/>
              <p:cNvSpPr>
                <a:spLocks/>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51" name="Freeform 25"/>
              <p:cNvSpPr>
                <a:spLocks/>
              </p:cNvSpPr>
              <p:nvPr/>
            </p:nvSpPr>
            <p:spPr bwMode="auto">
              <a:xfrm>
                <a:off x="6213792" y="4300582"/>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1">
                  <a:lumMod val="5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602546" y="4275117"/>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53" name="Freeform 27"/>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1">
                  <a:lumMod val="40000"/>
                  <a:lumOff val="60000"/>
                </a:schemeClr>
              </a:solidFill>
              <a:ln>
                <a:noFill/>
              </a:ln>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sp>
            <p:nvSpPr>
              <p:cNvPr id="54"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id-ID" sz="1200" dirty="0">
                  <a:latin typeface="微软雅黑" panose="020B0503020204020204" pitchFamily="34" charset="-122"/>
                  <a:ea typeface="微软雅黑" panose="020B0503020204020204" pitchFamily="34" charset="-122"/>
                </a:endParaRPr>
              </a:p>
            </p:txBody>
          </p:sp>
        </p:grpSp>
        <p:sp>
          <p:nvSpPr>
            <p:cNvPr id="48" name="TextBox 45"/>
            <p:cNvSpPr txBox="1"/>
            <p:nvPr/>
          </p:nvSpPr>
          <p:spPr>
            <a:xfrm rot="532555">
              <a:off x="4851101" y="2674479"/>
              <a:ext cx="1329508" cy="492290"/>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4</a:t>
              </a:r>
            </a:p>
          </p:txBody>
        </p:sp>
      </p:grpSp>
      <p:grpSp>
        <p:nvGrpSpPr>
          <p:cNvPr id="46" name="Group 2177"/>
          <p:cNvGrpSpPr/>
          <p:nvPr/>
        </p:nvGrpSpPr>
        <p:grpSpPr>
          <a:xfrm flipH="1">
            <a:off x="3133147" y="2266767"/>
            <a:ext cx="537401" cy="588013"/>
            <a:chOff x="33075" y="0"/>
            <a:chExt cx="3467959" cy="1461013"/>
          </a:xfrm>
        </p:grpSpPr>
        <p:sp>
          <p:nvSpPr>
            <p:cNvPr id="56"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sp>
          <p:nvSpPr>
            <p:cNvPr id="57"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grpSp>
      <p:sp>
        <p:nvSpPr>
          <p:cNvPr id="58" name="Shape 937"/>
          <p:cNvSpPr/>
          <p:nvPr/>
        </p:nvSpPr>
        <p:spPr>
          <a:xfrm>
            <a:off x="4078718" y="1389942"/>
            <a:ext cx="842297" cy="749374"/>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chemeClr val="accent3"/>
          </a:solidFill>
          <a:ln w="12700" cap="flat">
            <a:noFill/>
            <a:miter lim="400000"/>
          </a:ln>
          <a:effectLst/>
        </p:spPr>
        <p:txBody>
          <a:bodyPr wrap="square" lIns="28576" tIns="28576" rIns="28576" bIns="28576" numCol="1" anchor="ctr">
            <a:noAutofit/>
          </a:bodyPr>
          <a:lstStyle/>
          <a:p>
            <a:pPr lvl="0">
              <a:defRPr sz="3200">
                <a:solidFill>
                  <a:srgbClr val="FFFFFF"/>
                </a:solidFill>
                <a:latin typeface="Helvetica Light"/>
                <a:ea typeface="Helvetica Light"/>
                <a:cs typeface="Helvetica Light"/>
                <a:sym typeface="Helvetica Light"/>
              </a:defRPr>
            </a:pPr>
            <a:endParaRPr sz="3199">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3225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right)">
                                      <p:cBhvr>
                                        <p:cTn id="25" dur="500"/>
                                        <p:tgtEl>
                                          <p:spTgt spid="31"/>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1+#ppt_w/2"/>
                                          </p:val>
                                        </p:tav>
                                        <p:tav tm="100000">
                                          <p:val>
                                            <p:strVal val="#ppt_x"/>
                                          </p:val>
                                        </p:tav>
                                      </p:tavLst>
                                    </p:anim>
                                    <p:anim calcmode="lin" valueType="num">
                                      <p:cBhvr additive="base">
                                        <p:cTn id="47" dur="500" fill="hold"/>
                                        <p:tgtEl>
                                          <p:spTgt spid="40"/>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right)">
                                      <p:cBhvr>
                                        <p:cTn id="51" dur="500"/>
                                        <p:tgtEl>
                                          <p:spTgt spid="46"/>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p:bldP spid="26" grpId="0"/>
      <p:bldP spid="27" grpId="0"/>
      <p:bldP spid="5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p:nvPr/>
        </p:nvGrpSpPr>
        <p:grpSpPr>
          <a:xfrm>
            <a:off x="3661059" y="1292159"/>
            <a:ext cx="3032619" cy="1654283"/>
            <a:chOff x="4881345" y="2060620"/>
            <a:chExt cx="4043713" cy="2205412"/>
          </a:xfrm>
          <a:solidFill>
            <a:schemeClr val="accent3"/>
          </a:solidFill>
        </p:grpSpPr>
        <p:sp>
          <p:nvSpPr>
            <p:cNvPr id="24" name="Isosceles Triangle 5"/>
            <p:cNvSpPr/>
            <p:nvPr/>
          </p:nvSpPr>
          <p:spPr>
            <a:xfrm>
              <a:off x="4881345" y="2060620"/>
              <a:ext cx="4043713" cy="2205412"/>
            </a:xfrm>
            <a:prstGeom prst="triangle">
              <a:avLst/>
            </a:prstGeom>
            <a:grp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507582" tIns="434557" rIns="507582" bIns="434557" numCol="1" spcCol="1270" anchor="ctr" anchorCtr="0">
              <a:noAutofit/>
            </a:bodyPr>
            <a:lstStyle/>
            <a:p>
              <a:pPr algn="ctr" defTabSz="1633279">
                <a:lnSpc>
                  <a:spcPct val="90000"/>
                </a:lnSpc>
                <a:spcAft>
                  <a:spcPct val="35000"/>
                </a:spcAft>
              </a:pPr>
              <a:endParaRPr lang="en-US" sz="3099" dirty="0">
                <a:latin typeface="Arial" panose="020B0604020202020204" pitchFamily="34" charset="0"/>
                <a:cs typeface="Arial" panose="020B0604020202020204" pitchFamily="34" charset="0"/>
              </a:endParaRPr>
            </a:p>
          </p:txBody>
        </p:sp>
        <p:sp>
          <p:nvSpPr>
            <p:cNvPr id="25" name="TextBox 7"/>
            <p:cNvSpPr txBox="1"/>
            <p:nvPr/>
          </p:nvSpPr>
          <p:spPr>
            <a:xfrm>
              <a:off x="6507626" y="2994681"/>
              <a:ext cx="791149" cy="594851"/>
            </a:xfrm>
            <a:prstGeom prst="rect">
              <a:avLst/>
            </a:prstGeom>
            <a:grpFill/>
          </p:spPr>
          <p:txBody>
            <a:bodyPr wrap="none" rtlCol="0">
              <a:spAutoFit/>
            </a:bodyPr>
            <a:lstStyle/>
            <a:p>
              <a:pPr algn="ctr"/>
              <a:r>
                <a:rPr lang="vi-VN" sz="2300" dirty="0">
                  <a:solidFill>
                    <a:schemeClr val="bg1"/>
                  </a:solidFill>
                  <a:latin typeface="Arial" panose="020B0604020202020204" pitchFamily="34" charset="0"/>
                  <a:cs typeface="Arial" panose="020B0604020202020204" pitchFamily="34" charset="0"/>
                </a:rPr>
                <a:t>4.2</a:t>
              </a:r>
              <a:endParaRPr lang="en-US" sz="2300" dirty="0">
                <a:solidFill>
                  <a:schemeClr val="bg1"/>
                </a:solidFill>
                <a:latin typeface="Arial" panose="020B0604020202020204" pitchFamily="34" charset="0"/>
                <a:cs typeface="Arial" panose="020B0604020202020204" pitchFamily="34" charset="0"/>
              </a:endParaRPr>
            </a:p>
          </p:txBody>
        </p:sp>
      </p:grpSp>
      <p:grpSp>
        <p:nvGrpSpPr>
          <p:cNvPr id="3" name="Group 35"/>
          <p:cNvGrpSpPr/>
          <p:nvPr/>
        </p:nvGrpSpPr>
        <p:grpSpPr>
          <a:xfrm>
            <a:off x="953384" y="1692155"/>
            <a:ext cx="2299349" cy="1254286"/>
            <a:chOff x="1270914" y="2593875"/>
            <a:chExt cx="3065966" cy="1672156"/>
          </a:xfrm>
          <a:solidFill>
            <a:schemeClr val="accent1"/>
          </a:solidFill>
        </p:grpSpPr>
        <p:sp>
          <p:nvSpPr>
            <p:cNvPr id="27" name="Isosceles Triangle 3"/>
            <p:cNvSpPr/>
            <p:nvPr/>
          </p:nvSpPr>
          <p:spPr>
            <a:xfrm>
              <a:off x="1270914" y="2593875"/>
              <a:ext cx="3065966" cy="1672156"/>
            </a:xfrm>
            <a:prstGeom prst="triangle">
              <a:avLst/>
            </a:prstGeom>
            <a:grpFill/>
            <a:ln>
              <a:noFill/>
            </a:ln>
          </p:spPr>
          <p:style>
            <a:lnRef idx="2">
              <a:schemeClr val="lt1">
                <a:hueOff val="0"/>
                <a:satOff val="0"/>
                <a:lumOff val="0"/>
                <a:alphaOff val="0"/>
              </a:schemeClr>
            </a:lnRef>
            <a:fillRef idx="1">
              <a:schemeClr val="accent2">
                <a:alpha val="50000"/>
                <a:hueOff val="0"/>
                <a:satOff val="0"/>
                <a:lumOff val="0"/>
                <a:alphaOff val="0"/>
              </a:schemeClr>
            </a:fillRef>
            <a:effectRef idx="0">
              <a:schemeClr val="accent2">
                <a:alpha val="50000"/>
                <a:hueOff val="0"/>
                <a:satOff val="0"/>
                <a:lumOff val="0"/>
                <a:alphaOff val="0"/>
              </a:schemeClr>
            </a:effectRef>
            <a:fontRef idx="minor">
              <a:schemeClr val="tx1"/>
            </a:fontRef>
          </p:style>
          <p:txBody>
            <a:bodyPr spcFirstLastPara="0" vert="horz" wrap="square" lIns="507582" tIns="434557" rIns="507582" bIns="434557" numCol="1" spcCol="1270" anchor="ctr" anchorCtr="0">
              <a:noAutofit/>
            </a:bodyPr>
            <a:lstStyle/>
            <a:p>
              <a:pPr algn="ctr" defTabSz="1633279">
                <a:lnSpc>
                  <a:spcPct val="90000"/>
                </a:lnSpc>
                <a:spcAft>
                  <a:spcPct val="35000"/>
                </a:spcAft>
              </a:pPr>
              <a:endParaRPr lang="en-US" sz="3099" dirty="0">
                <a:latin typeface="Arial" panose="020B0604020202020204" pitchFamily="34" charset="0"/>
                <a:cs typeface="Arial" panose="020B0604020202020204" pitchFamily="34" charset="0"/>
              </a:endParaRPr>
            </a:p>
          </p:txBody>
        </p:sp>
        <p:sp>
          <p:nvSpPr>
            <p:cNvPr id="28" name="TextBox 8"/>
            <p:cNvSpPr txBox="1"/>
            <p:nvPr/>
          </p:nvSpPr>
          <p:spPr>
            <a:xfrm>
              <a:off x="2362242" y="3337619"/>
              <a:ext cx="791149" cy="594851"/>
            </a:xfrm>
            <a:prstGeom prst="rect">
              <a:avLst/>
            </a:prstGeom>
            <a:grpFill/>
          </p:spPr>
          <p:txBody>
            <a:bodyPr wrap="none" rtlCol="0">
              <a:spAutoFit/>
            </a:bodyPr>
            <a:lstStyle/>
            <a:p>
              <a:pPr algn="ctr"/>
              <a:r>
                <a:rPr lang="vi-VN" sz="2300" dirty="0">
                  <a:solidFill>
                    <a:schemeClr val="bg1"/>
                  </a:solidFill>
                  <a:latin typeface="Arial" panose="020B0604020202020204" pitchFamily="34" charset="0"/>
                  <a:cs typeface="Arial" panose="020B0604020202020204" pitchFamily="34" charset="0"/>
                </a:rPr>
                <a:t>4.0</a:t>
              </a:r>
              <a:endParaRPr lang="en-US" sz="2300" dirty="0">
                <a:solidFill>
                  <a:schemeClr val="bg1"/>
                </a:solidFill>
                <a:latin typeface="Arial" panose="020B0604020202020204" pitchFamily="34" charset="0"/>
                <a:cs typeface="Arial" panose="020B0604020202020204" pitchFamily="34" charset="0"/>
              </a:endParaRPr>
            </a:p>
          </p:txBody>
        </p:sp>
      </p:grpSp>
      <p:grpSp>
        <p:nvGrpSpPr>
          <p:cNvPr id="4" name="Group 38"/>
          <p:cNvGrpSpPr/>
          <p:nvPr/>
        </p:nvGrpSpPr>
        <p:grpSpPr>
          <a:xfrm>
            <a:off x="6039831" y="2023328"/>
            <a:ext cx="1692242" cy="923112"/>
            <a:chOff x="8053215" y="3035381"/>
            <a:chExt cx="2256447" cy="1230650"/>
          </a:xfrm>
          <a:solidFill>
            <a:schemeClr val="accent4"/>
          </a:solidFill>
        </p:grpSpPr>
        <p:sp>
          <p:nvSpPr>
            <p:cNvPr id="30" name="Isosceles Triangle 6"/>
            <p:cNvSpPr/>
            <p:nvPr/>
          </p:nvSpPr>
          <p:spPr>
            <a:xfrm>
              <a:off x="8053215" y="3035381"/>
              <a:ext cx="2256447" cy="1230650"/>
            </a:xfrm>
            <a:prstGeom prst="triangle">
              <a:avLst/>
            </a:prstGeom>
            <a:grpFill/>
            <a:ln>
              <a:noFill/>
            </a:ln>
          </p:spPr>
          <p:style>
            <a:lnRef idx="2">
              <a:schemeClr val="lt1">
                <a:hueOff val="0"/>
                <a:satOff val="0"/>
                <a:lumOff val="0"/>
                <a:alphaOff val="0"/>
              </a:schemeClr>
            </a:lnRef>
            <a:fillRef idx="1">
              <a:scrgbClr r="0" g="0" b="0"/>
            </a:fillRef>
            <a:effectRef idx="0">
              <a:schemeClr val="accent5">
                <a:alpha val="50000"/>
                <a:hueOff val="0"/>
                <a:satOff val="0"/>
                <a:lumOff val="0"/>
                <a:alphaOff val="0"/>
              </a:schemeClr>
            </a:effectRef>
            <a:fontRef idx="minor">
              <a:schemeClr val="tx1"/>
            </a:fontRef>
          </p:style>
          <p:txBody>
            <a:bodyPr spcFirstLastPara="0" vert="horz" wrap="square" lIns="507582" tIns="434557" rIns="507582" bIns="434557" numCol="1" spcCol="1270" anchor="ctr" anchorCtr="0">
              <a:noAutofit/>
            </a:bodyPr>
            <a:lstStyle/>
            <a:p>
              <a:pPr algn="ctr" defTabSz="1633279">
                <a:lnSpc>
                  <a:spcPct val="90000"/>
                </a:lnSpc>
                <a:spcAft>
                  <a:spcPct val="35000"/>
                </a:spcAft>
              </a:pPr>
              <a:endParaRPr lang="en-US" sz="3099" dirty="0">
                <a:latin typeface="Arial" panose="020B0604020202020204" pitchFamily="34" charset="0"/>
                <a:cs typeface="Arial" panose="020B0604020202020204" pitchFamily="34" charset="0"/>
              </a:endParaRPr>
            </a:p>
          </p:txBody>
        </p:sp>
        <p:sp>
          <p:nvSpPr>
            <p:cNvPr id="31" name="TextBox 9"/>
            <p:cNvSpPr txBox="1"/>
            <p:nvPr/>
          </p:nvSpPr>
          <p:spPr>
            <a:xfrm>
              <a:off x="8892718" y="3511605"/>
              <a:ext cx="577441" cy="410243"/>
            </a:xfrm>
            <a:prstGeom prst="rect">
              <a:avLst/>
            </a:prstGeom>
            <a:grpFill/>
          </p:spPr>
          <p:txBody>
            <a:bodyPr wrap="none" rtlCol="0">
              <a:spAutoFit/>
            </a:bodyPr>
            <a:lstStyle/>
            <a:p>
              <a:pPr algn="ctr"/>
              <a:r>
                <a:rPr lang="vi-VN" sz="1400" dirty="0">
                  <a:solidFill>
                    <a:schemeClr val="bg1"/>
                  </a:solidFill>
                  <a:latin typeface="Arial" panose="020B0604020202020204" pitchFamily="34" charset="0"/>
                  <a:cs typeface="Arial" panose="020B0604020202020204" pitchFamily="34" charset="0"/>
                </a:rPr>
                <a:t>3.6</a:t>
              </a:r>
              <a:endParaRPr lang="en-US" sz="1400" dirty="0">
                <a:solidFill>
                  <a:schemeClr val="bg1"/>
                </a:solidFill>
                <a:latin typeface="Arial" panose="020B0604020202020204" pitchFamily="34" charset="0"/>
                <a:cs typeface="Arial" panose="020B0604020202020204" pitchFamily="34" charset="0"/>
              </a:endParaRPr>
            </a:p>
          </p:txBody>
        </p:sp>
      </p:grpSp>
      <p:grpSp>
        <p:nvGrpSpPr>
          <p:cNvPr id="5" name="Group 36"/>
          <p:cNvGrpSpPr/>
          <p:nvPr/>
        </p:nvGrpSpPr>
        <p:grpSpPr>
          <a:xfrm>
            <a:off x="2622664" y="2031779"/>
            <a:ext cx="1676750" cy="914661"/>
            <a:chOff x="3496741" y="3046647"/>
            <a:chExt cx="2235790" cy="1219384"/>
          </a:xfrm>
          <a:solidFill>
            <a:schemeClr val="accent2"/>
          </a:solidFill>
        </p:grpSpPr>
        <p:sp>
          <p:nvSpPr>
            <p:cNvPr id="33" name="Isosceles Triangle 4"/>
            <p:cNvSpPr/>
            <p:nvPr/>
          </p:nvSpPr>
          <p:spPr>
            <a:xfrm>
              <a:off x="3496741" y="3046647"/>
              <a:ext cx="2235790" cy="1219384"/>
            </a:xfrm>
            <a:prstGeom prst="triangle">
              <a:avLst/>
            </a:prstGeom>
            <a:grpFill/>
            <a:ln>
              <a:noFill/>
            </a:ln>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spcFirstLastPara="0" vert="horz" wrap="square" lIns="507582" tIns="434557" rIns="507582" bIns="434557" numCol="1" spcCol="1270" anchor="ctr" anchorCtr="0">
              <a:noAutofit/>
            </a:bodyPr>
            <a:lstStyle/>
            <a:p>
              <a:pPr algn="ctr" defTabSz="1633279">
                <a:lnSpc>
                  <a:spcPct val="90000"/>
                </a:lnSpc>
                <a:spcAft>
                  <a:spcPct val="35000"/>
                </a:spcAft>
              </a:pPr>
              <a:endParaRPr lang="en-US" sz="3099" dirty="0">
                <a:latin typeface="Arial" panose="020B0604020202020204" pitchFamily="34" charset="0"/>
                <a:cs typeface="Arial" panose="020B0604020202020204" pitchFamily="34" charset="0"/>
              </a:endParaRPr>
            </a:p>
          </p:txBody>
        </p:sp>
        <p:sp>
          <p:nvSpPr>
            <p:cNvPr id="34" name="TextBox 10"/>
            <p:cNvSpPr txBox="1"/>
            <p:nvPr/>
          </p:nvSpPr>
          <p:spPr>
            <a:xfrm>
              <a:off x="4325915" y="3429953"/>
              <a:ext cx="577441" cy="410243"/>
            </a:xfrm>
            <a:prstGeom prst="rect">
              <a:avLst/>
            </a:prstGeom>
            <a:grpFill/>
          </p:spPr>
          <p:txBody>
            <a:bodyPr wrap="none" rtlCol="0">
              <a:spAutoFit/>
            </a:bodyPr>
            <a:lstStyle/>
            <a:p>
              <a:pPr algn="ctr"/>
              <a:r>
                <a:rPr lang="vi-VN" sz="1400" dirty="0">
                  <a:solidFill>
                    <a:schemeClr val="bg1"/>
                  </a:solidFill>
                  <a:latin typeface="Arial" panose="020B0604020202020204" pitchFamily="34" charset="0"/>
                  <a:cs typeface="Arial" panose="020B0604020202020204" pitchFamily="34" charset="0"/>
                </a:rPr>
                <a:t>3.5</a:t>
              </a:r>
              <a:endParaRPr lang="en-US" sz="1400" dirty="0">
                <a:solidFill>
                  <a:schemeClr val="bg1"/>
                </a:solidFill>
                <a:latin typeface="Arial" panose="020B0604020202020204" pitchFamily="34" charset="0"/>
                <a:cs typeface="Arial" panose="020B0604020202020204" pitchFamily="34" charset="0"/>
              </a:endParaRPr>
            </a:p>
          </p:txBody>
        </p:sp>
      </p:grpSp>
      <p:cxnSp>
        <p:nvCxnSpPr>
          <p:cNvPr id="39" name="Straight Connector 15"/>
          <p:cNvCxnSpPr/>
          <p:nvPr/>
        </p:nvCxnSpPr>
        <p:spPr>
          <a:xfrm>
            <a:off x="251" y="2946440"/>
            <a:ext cx="9143499" cy="0"/>
          </a:xfrm>
          <a:prstGeom prst="line">
            <a:avLst/>
          </a:prstGeom>
          <a:ln w="9525">
            <a:solidFill>
              <a:srgbClr val="725A41"/>
            </a:solidFill>
          </a:ln>
        </p:spPr>
        <p:style>
          <a:lnRef idx="1">
            <a:schemeClr val="accent1"/>
          </a:lnRef>
          <a:fillRef idx="0">
            <a:schemeClr val="accent1"/>
          </a:fillRef>
          <a:effectRef idx="0">
            <a:schemeClr val="accent1"/>
          </a:effectRef>
          <a:fontRef idx="minor">
            <a:schemeClr val="tx1"/>
          </a:fontRef>
        </p:style>
      </p:cxnSp>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185" y="3819756"/>
            <a:ext cx="411458" cy="411536"/>
          </a:xfrm>
          <a:prstGeom prst="rect">
            <a:avLst/>
          </a:prstGeom>
          <a:solidFill>
            <a:schemeClr val="accent1"/>
          </a:solidFill>
        </p:spPr>
      </p:pic>
      <p:pic>
        <p:nvPicPr>
          <p:cNvPr id="45" name="Picture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1925" y="3819756"/>
            <a:ext cx="411458" cy="411536"/>
          </a:xfrm>
          <a:prstGeom prst="rect">
            <a:avLst/>
          </a:prstGeom>
          <a:solidFill>
            <a:schemeClr val="accent3"/>
          </a:solidFill>
        </p:spPr>
      </p:pic>
      <p:pic>
        <p:nvPicPr>
          <p:cNvPr id="48" name="Picture 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66771" y="3819756"/>
            <a:ext cx="411458" cy="411536"/>
          </a:xfrm>
          <a:prstGeom prst="rect">
            <a:avLst/>
          </a:prstGeom>
          <a:solidFill>
            <a:schemeClr val="accent2"/>
          </a:solidFill>
        </p:spPr>
      </p:pic>
      <p:sp>
        <p:nvSpPr>
          <p:cNvPr id="65" name="TextBox 23"/>
          <p:cNvSpPr txBox="1"/>
          <p:nvPr/>
        </p:nvSpPr>
        <p:spPr>
          <a:xfrm>
            <a:off x="1404067" y="3915903"/>
            <a:ext cx="1678435" cy="804191"/>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66" name="TextBox 24"/>
          <p:cNvSpPr txBox="1"/>
          <p:nvPr/>
        </p:nvSpPr>
        <p:spPr>
          <a:xfrm>
            <a:off x="1404067" y="3628647"/>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67" name="TextBox 23"/>
          <p:cNvSpPr txBox="1"/>
          <p:nvPr/>
        </p:nvSpPr>
        <p:spPr>
          <a:xfrm>
            <a:off x="3995660" y="3915903"/>
            <a:ext cx="1678435" cy="804191"/>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68" name="TextBox 24"/>
          <p:cNvSpPr txBox="1"/>
          <p:nvPr/>
        </p:nvSpPr>
        <p:spPr>
          <a:xfrm>
            <a:off x="3995660" y="3628647"/>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69" name="TextBox 23"/>
          <p:cNvSpPr txBox="1"/>
          <p:nvPr/>
        </p:nvSpPr>
        <p:spPr>
          <a:xfrm>
            <a:off x="6498170" y="3915903"/>
            <a:ext cx="1678435" cy="804191"/>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70" name="TextBox 24"/>
          <p:cNvSpPr txBox="1"/>
          <p:nvPr/>
        </p:nvSpPr>
        <p:spPr>
          <a:xfrm>
            <a:off x="6498171" y="3628647"/>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3687910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par>
                                <p:cTn id="19" presetID="22" presetClass="entr" presetSubtype="4" fill="hold" nodeType="withEffect">
                                  <p:stCondLst>
                                    <p:cond delay="75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00"/>
                                        <p:tgtEl>
                                          <p:spTgt spid="4"/>
                                        </p:tgtEl>
                                      </p:cBhvr>
                                    </p:animEffect>
                                  </p:childTnLst>
                                </p:cTn>
                              </p:par>
                            </p:childTnLst>
                          </p:cTn>
                        </p:par>
                        <p:par>
                          <p:cTn id="22" fill="hold">
                            <p:stCondLst>
                              <p:cond delay="1750"/>
                            </p:stCondLst>
                            <p:childTnLst>
                              <p:par>
                                <p:cTn id="23" presetID="2" presetClass="entr" presetSubtype="4"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500" fill="hold"/>
                                        <p:tgtEl>
                                          <p:spTgt spid="42"/>
                                        </p:tgtEl>
                                        <p:attrNameLst>
                                          <p:attrName>ppt_x</p:attrName>
                                        </p:attrNameLst>
                                      </p:cBhvr>
                                      <p:tavLst>
                                        <p:tav tm="0">
                                          <p:val>
                                            <p:strVal val="#ppt_x"/>
                                          </p:val>
                                        </p:tav>
                                        <p:tav tm="100000">
                                          <p:val>
                                            <p:strVal val="#ppt_x"/>
                                          </p:val>
                                        </p:tav>
                                      </p:tavLst>
                                    </p:anim>
                                    <p:anim calcmode="lin" valueType="num">
                                      <p:cBhvr additive="base">
                                        <p:cTn id="26" dur="500" fill="hold"/>
                                        <p:tgtEl>
                                          <p:spTgt spid="42"/>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12" presetClass="entr" presetSubtype="4" fill="hold" grpId="0" nodeType="after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additive="base">
                                        <p:cTn id="30" dur="500"/>
                                        <p:tgtEl>
                                          <p:spTgt spid="65"/>
                                        </p:tgtEl>
                                        <p:attrNameLst>
                                          <p:attrName>ppt_y</p:attrName>
                                        </p:attrNameLst>
                                      </p:cBhvr>
                                      <p:tavLst>
                                        <p:tav tm="0">
                                          <p:val>
                                            <p:strVal val="#ppt_y+#ppt_h*1.125000"/>
                                          </p:val>
                                        </p:tav>
                                        <p:tav tm="100000">
                                          <p:val>
                                            <p:strVal val="#ppt_y"/>
                                          </p:val>
                                        </p:tav>
                                      </p:tavLst>
                                    </p:anim>
                                    <p:animEffect transition="in" filter="wipe(up)">
                                      <p:cBhvr>
                                        <p:cTn id="31" dur="500"/>
                                        <p:tgtEl>
                                          <p:spTgt spid="65"/>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p:tgtEl>
                                          <p:spTgt spid="66"/>
                                        </p:tgtEl>
                                        <p:attrNameLst>
                                          <p:attrName>ppt_y</p:attrName>
                                        </p:attrNameLst>
                                      </p:cBhvr>
                                      <p:tavLst>
                                        <p:tav tm="0">
                                          <p:val>
                                            <p:strVal val="#ppt_y-#ppt_h*1.125000"/>
                                          </p:val>
                                        </p:tav>
                                        <p:tav tm="100000">
                                          <p:val>
                                            <p:strVal val="#ppt_y"/>
                                          </p:val>
                                        </p:tav>
                                      </p:tavLst>
                                    </p:anim>
                                    <p:animEffect transition="in" filter="wipe(down)">
                                      <p:cBhvr>
                                        <p:cTn id="35" dur="500"/>
                                        <p:tgtEl>
                                          <p:spTgt spid="66"/>
                                        </p:tgtEl>
                                      </p:cBhvr>
                                    </p:animEffect>
                                  </p:childTnLst>
                                </p:cTn>
                              </p:par>
                            </p:childTnLst>
                          </p:cTn>
                        </p:par>
                        <p:par>
                          <p:cTn id="36" fill="hold">
                            <p:stCondLst>
                              <p:cond delay="2750"/>
                            </p:stCondLst>
                            <p:childTnLst>
                              <p:par>
                                <p:cTn id="37" presetID="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childTnLst>
                          </p:cTn>
                        </p:par>
                        <p:par>
                          <p:cTn id="41" fill="hold">
                            <p:stCondLst>
                              <p:cond delay="3250"/>
                            </p:stCondLst>
                            <p:childTnLst>
                              <p:par>
                                <p:cTn id="42" presetID="12" presetClass="entr" presetSubtype="4" fill="hold" grpId="0"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p:tgtEl>
                                          <p:spTgt spid="67"/>
                                        </p:tgtEl>
                                        <p:attrNameLst>
                                          <p:attrName>ppt_y</p:attrName>
                                        </p:attrNameLst>
                                      </p:cBhvr>
                                      <p:tavLst>
                                        <p:tav tm="0">
                                          <p:val>
                                            <p:strVal val="#ppt_y+#ppt_h*1.125000"/>
                                          </p:val>
                                        </p:tav>
                                        <p:tav tm="100000">
                                          <p:val>
                                            <p:strVal val="#ppt_y"/>
                                          </p:val>
                                        </p:tav>
                                      </p:tavLst>
                                    </p:anim>
                                    <p:animEffect transition="in" filter="wipe(up)">
                                      <p:cBhvr>
                                        <p:cTn id="45" dur="500"/>
                                        <p:tgtEl>
                                          <p:spTgt spid="6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68"/>
                                        </p:tgtEl>
                                        <p:attrNameLst>
                                          <p:attrName>style.visibility</p:attrName>
                                        </p:attrNameLst>
                                      </p:cBhvr>
                                      <p:to>
                                        <p:strVal val="visible"/>
                                      </p:to>
                                    </p:set>
                                    <p:anim calcmode="lin" valueType="num">
                                      <p:cBhvr additive="base">
                                        <p:cTn id="48" dur="500"/>
                                        <p:tgtEl>
                                          <p:spTgt spid="68"/>
                                        </p:tgtEl>
                                        <p:attrNameLst>
                                          <p:attrName>ppt_y</p:attrName>
                                        </p:attrNameLst>
                                      </p:cBhvr>
                                      <p:tavLst>
                                        <p:tav tm="0">
                                          <p:val>
                                            <p:strVal val="#ppt_y-#ppt_h*1.125000"/>
                                          </p:val>
                                        </p:tav>
                                        <p:tav tm="100000">
                                          <p:val>
                                            <p:strVal val="#ppt_y"/>
                                          </p:val>
                                        </p:tav>
                                      </p:tavLst>
                                    </p:anim>
                                    <p:animEffect transition="in" filter="wipe(down)">
                                      <p:cBhvr>
                                        <p:cTn id="49" dur="500"/>
                                        <p:tgtEl>
                                          <p:spTgt spid="68"/>
                                        </p:tgtEl>
                                      </p:cBhvr>
                                    </p:animEffect>
                                  </p:childTnLst>
                                </p:cTn>
                              </p:par>
                            </p:childTnLst>
                          </p:cTn>
                        </p:par>
                        <p:par>
                          <p:cTn id="50" fill="hold">
                            <p:stCondLst>
                              <p:cond delay="3750"/>
                            </p:stCondLst>
                            <p:childTnLst>
                              <p:par>
                                <p:cTn id="51" presetID="2" presetClass="entr" presetSubtype="4"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additive="base">
                                        <p:cTn id="53" dur="500" fill="hold"/>
                                        <p:tgtEl>
                                          <p:spTgt spid="45"/>
                                        </p:tgtEl>
                                        <p:attrNameLst>
                                          <p:attrName>ppt_x</p:attrName>
                                        </p:attrNameLst>
                                      </p:cBhvr>
                                      <p:tavLst>
                                        <p:tav tm="0">
                                          <p:val>
                                            <p:strVal val="#ppt_x"/>
                                          </p:val>
                                        </p:tav>
                                        <p:tav tm="100000">
                                          <p:val>
                                            <p:strVal val="#ppt_x"/>
                                          </p:val>
                                        </p:tav>
                                      </p:tavLst>
                                    </p:anim>
                                    <p:anim calcmode="lin" valueType="num">
                                      <p:cBhvr additive="base">
                                        <p:cTn id="54" dur="500" fill="hold"/>
                                        <p:tgtEl>
                                          <p:spTgt spid="45"/>
                                        </p:tgtEl>
                                        <p:attrNameLst>
                                          <p:attrName>ppt_y</p:attrName>
                                        </p:attrNameLst>
                                      </p:cBhvr>
                                      <p:tavLst>
                                        <p:tav tm="0">
                                          <p:val>
                                            <p:strVal val="1+#ppt_h/2"/>
                                          </p:val>
                                        </p:tav>
                                        <p:tav tm="100000">
                                          <p:val>
                                            <p:strVal val="#ppt_y"/>
                                          </p:val>
                                        </p:tav>
                                      </p:tavLst>
                                    </p:anim>
                                  </p:childTnLst>
                                </p:cTn>
                              </p:par>
                            </p:childTnLst>
                          </p:cTn>
                        </p:par>
                        <p:par>
                          <p:cTn id="55" fill="hold">
                            <p:stCondLst>
                              <p:cond delay="4250"/>
                            </p:stCondLst>
                            <p:childTnLst>
                              <p:par>
                                <p:cTn id="56" presetID="12" presetClass="entr" presetSubtype="4" fill="hold" grpId="0"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p:tgtEl>
                                          <p:spTgt spid="69"/>
                                        </p:tgtEl>
                                        <p:attrNameLst>
                                          <p:attrName>ppt_y</p:attrName>
                                        </p:attrNameLst>
                                      </p:cBhvr>
                                      <p:tavLst>
                                        <p:tav tm="0">
                                          <p:val>
                                            <p:strVal val="#ppt_y+#ppt_h*1.125000"/>
                                          </p:val>
                                        </p:tav>
                                        <p:tav tm="100000">
                                          <p:val>
                                            <p:strVal val="#ppt_y"/>
                                          </p:val>
                                        </p:tav>
                                      </p:tavLst>
                                    </p:anim>
                                    <p:animEffect transition="in" filter="wipe(up)">
                                      <p:cBhvr>
                                        <p:cTn id="59" dur="500"/>
                                        <p:tgtEl>
                                          <p:spTgt spid="69"/>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down)">
                                      <p:cBhvr>
                                        <p:cTn id="6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030693" y="831220"/>
            <a:ext cx="0" cy="4313421"/>
          </a:xfrm>
          <a:prstGeom prst="lin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29"/>
          <p:cNvGrpSpPr>
            <a:grpSpLocks/>
          </p:cNvGrpSpPr>
          <p:nvPr/>
        </p:nvGrpSpPr>
        <p:grpSpPr bwMode="auto">
          <a:xfrm>
            <a:off x="3765595" y="1497021"/>
            <a:ext cx="550833" cy="552524"/>
            <a:chOff x="2307521" y="2283162"/>
            <a:chExt cx="551398" cy="551398"/>
          </a:xfrm>
        </p:grpSpPr>
        <p:sp>
          <p:nvSpPr>
            <p:cNvPr id="31" name="矩形 30"/>
            <p:cNvSpPr/>
            <p:nvPr/>
          </p:nvSpPr>
          <p:spPr>
            <a:xfrm>
              <a:off x="2307521" y="2283162"/>
              <a:ext cx="551398" cy="551398"/>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五角星 40"/>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46"/>
          <p:cNvGrpSpPr>
            <a:grpSpLocks/>
          </p:cNvGrpSpPr>
          <p:nvPr/>
        </p:nvGrpSpPr>
        <p:grpSpPr bwMode="auto">
          <a:xfrm>
            <a:off x="3765595" y="3643611"/>
            <a:ext cx="550833" cy="552524"/>
            <a:chOff x="2307521" y="2283162"/>
            <a:chExt cx="551398" cy="551398"/>
          </a:xfrm>
        </p:grpSpPr>
        <p:sp>
          <p:nvSpPr>
            <p:cNvPr id="48" name="矩形 47"/>
            <p:cNvSpPr/>
            <p:nvPr/>
          </p:nvSpPr>
          <p:spPr>
            <a:xfrm>
              <a:off x="2307521" y="2283162"/>
              <a:ext cx="551398" cy="55139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五角星 48"/>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9"/>
          <p:cNvGrpSpPr/>
          <p:nvPr/>
        </p:nvGrpSpPr>
        <p:grpSpPr>
          <a:xfrm>
            <a:off x="4548190" y="1255688"/>
            <a:ext cx="4595300" cy="3286569"/>
            <a:chOff x="6395891" y="1299199"/>
            <a:chExt cx="6462141" cy="4620860"/>
          </a:xfrm>
        </p:grpSpPr>
        <p:pic>
          <p:nvPicPr>
            <p:cNvPr id="27665"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5891" y="1299199"/>
              <a:ext cx="6462141" cy="4620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7293471" y="1528093"/>
              <a:ext cx="5564561" cy="369102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7"/>
          <p:cNvGrpSpPr>
            <a:grpSpLocks/>
          </p:cNvGrpSpPr>
          <p:nvPr/>
        </p:nvGrpSpPr>
        <p:grpSpPr bwMode="auto">
          <a:xfrm>
            <a:off x="1185183" y="1484043"/>
            <a:ext cx="2321664" cy="636582"/>
            <a:chOff x="4267635" y="880115"/>
            <a:chExt cx="2320294" cy="636586"/>
          </a:xfrm>
        </p:grpSpPr>
        <p:sp>
          <p:nvSpPr>
            <p:cNvPr id="21" name="文本框 66"/>
            <p:cNvSpPr txBox="1">
              <a:spLocks noChangeArrowheads="1"/>
            </p:cNvSpPr>
            <p:nvPr/>
          </p:nvSpPr>
          <p:spPr bwMode="auto">
            <a:xfrm>
              <a:off x="4267635" y="1101273"/>
              <a:ext cx="2320294" cy="415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66"/>
            <p:cNvSpPr txBox="1">
              <a:spLocks noChangeArrowheads="1"/>
            </p:cNvSpPr>
            <p:nvPr/>
          </p:nvSpPr>
          <p:spPr bwMode="auto">
            <a:xfrm>
              <a:off x="5694765" y="880115"/>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7" name="组合 7"/>
          <p:cNvGrpSpPr>
            <a:grpSpLocks/>
          </p:cNvGrpSpPr>
          <p:nvPr/>
        </p:nvGrpSpPr>
        <p:grpSpPr bwMode="auto">
          <a:xfrm>
            <a:off x="1185183" y="3423721"/>
            <a:ext cx="2321664" cy="683229"/>
            <a:chOff x="4267635" y="880115"/>
            <a:chExt cx="2320294" cy="683234"/>
          </a:xfrm>
        </p:grpSpPr>
        <p:sp>
          <p:nvSpPr>
            <p:cNvPr id="24" name="文本框 66"/>
            <p:cNvSpPr txBox="1">
              <a:spLocks noChangeArrowheads="1"/>
            </p:cNvSpPr>
            <p:nvPr/>
          </p:nvSpPr>
          <p:spPr bwMode="auto">
            <a:xfrm>
              <a:off x="4267635" y="1147920"/>
              <a:ext cx="2320294" cy="415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66"/>
            <p:cNvSpPr txBox="1">
              <a:spLocks noChangeArrowheads="1"/>
            </p:cNvSpPr>
            <p:nvPr/>
          </p:nvSpPr>
          <p:spPr bwMode="auto">
            <a:xfrm>
              <a:off x="5694765" y="880115"/>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119115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eelOff"/>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750"/>
                                        <p:tgtEl>
                                          <p:spTgt spid="5"/>
                                        </p:tgtEl>
                                      </p:cBhvr>
                                    </p:animEffect>
                                  </p:childTnLst>
                                </p:cTn>
                              </p:par>
                              <p:par>
                                <p:cTn id="12" presetID="53" presetClass="entr" presetSubtype="16" fill="hold" nodeType="withEffect">
                                  <p:stCondLst>
                                    <p:cond delay="200"/>
                                  </p:stCondLst>
                                  <p:childTnLst>
                                    <p:set>
                                      <p:cBhvr>
                                        <p:cTn id="13" dur="1" fill="hold">
                                          <p:stCondLst>
                                            <p:cond delay="0"/>
                                          </p:stCondLst>
                                        </p:cTn>
                                        <p:tgtEl>
                                          <p:spTgt spid="2"/>
                                        </p:tgtEl>
                                        <p:attrNameLst>
                                          <p:attrName>style.visibility</p:attrName>
                                        </p:attrNameLst>
                                      </p:cBhvr>
                                      <p:to>
                                        <p:strVal val="visible"/>
                                      </p:to>
                                    </p:set>
                                    <p:anim calcmode="lin" valueType="num">
                                      <p:cBhvr>
                                        <p:cTn id="14" dur="750" fill="hold"/>
                                        <p:tgtEl>
                                          <p:spTgt spid="2"/>
                                        </p:tgtEl>
                                        <p:attrNameLst>
                                          <p:attrName>ppt_w</p:attrName>
                                        </p:attrNameLst>
                                      </p:cBhvr>
                                      <p:tavLst>
                                        <p:tav tm="0">
                                          <p:val>
                                            <p:fltVal val="0"/>
                                          </p:val>
                                        </p:tav>
                                        <p:tav tm="100000">
                                          <p:val>
                                            <p:strVal val="#ppt_w"/>
                                          </p:val>
                                        </p:tav>
                                      </p:tavLst>
                                    </p:anim>
                                    <p:anim calcmode="lin" valueType="num">
                                      <p:cBhvr>
                                        <p:cTn id="15" dur="750" fill="hold"/>
                                        <p:tgtEl>
                                          <p:spTgt spid="2"/>
                                        </p:tgtEl>
                                        <p:attrNameLst>
                                          <p:attrName>ppt_h</p:attrName>
                                        </p:attrNameLst>
                                      </p:cBhvr>
                                      <p:tavLst>
                                        <p:tav tm="0">
                                          <p:val>
                                            <p:fltVal val="0"/>
                                          </p:val>
                                        </p:tav>
                                        <p:tav tm="100000">
                                          <p:val>
                                            <p:strVal val="#ppt_h"/>
                                          </p:val>
                                        </p:tav>
                                      </p:tavLst>
                                    </p:anim>
                                    <p:animEffect transition="in" filter="fade">
                                      <p:cBhvr>
                                        <p:cTn id="16" dur="750"/>
                                        <p:tgtEl>
                                          <p:spTgt spid="2"/>
                                        </p:tgtEl>
                                      </p:cBhvr>
                                    </p:animEffect>
                                  </p:childTnLst>
                                </p:cTn>
                              </p:par>
                              <p:par>
                                <p:cTn id="17" presetID="53" presetClass="entr" presetSubtype="16"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p:cTn id="19" dur="750" fill="hold"/>
                                        <p:tgtEl>
                                          <p:spTgt spid="3"/>
                                        </p:tgtEl>
                                        <p:attrNameLst>
                                          <p:attrName>ppt_w</p:attrName>
                                        </p:attrNameLst>
                                      </p:cBhvr>
                                      <p:tavLst>
                                        <p:tav tm="0">
                                          <p:val>
                                            <p:fltVal val="0"/>
                                          </p:val>
                                        </p:tav>
                                        <p:tav tm="100000">
                                          <p:val>
                                            <p:strVal val="#ppt_w"/>
                                          </p:val>
                                        </p:tav>
                                      </p:tavLst>
                                    </p:anim>
                                    <p:anim calcmode="lin" valueType="num">
                                      <p:cBhvr>
                                        <p:cTn id="20" dur="750" fill="hold"/>
                                        <p:tgtEl>
                                          <p:spTgt spid="3"/>
                                        </p:tgtEl>
                                        <p:attrNameLst>
                                          <p:attrName>ppt_h</p:attrName>
                                        </p:attrNameLst>
                                      </p:cBhvr>
                                      <p:tavLst>
                                        <p:tav tm="0">
                                          <p:val>
                                            <p:fltVal val="0"/>
                                          </p:val>
                                        </p:tav>
                                        <p:tav tm="100000">
                                          <p:val>
                                            <p:strVal val="#ppt_h"/>
                                          </p:val>
                                        </p:tav>
                                      </p:tavLst>
                                    </p:anim>
                                    <p:animEffect transition="in" filter="fade">
                                      <p:cBhvr>
                                        <p:cTn id="21" dur="750"/>
                                        <p:tgtEl>
                                          <p:spTgt spid="3"/>
                                        </p:tgtEl>
                                      </p:cBhvr>
                                    </p:animEffect>
                                  </p:childTnLst>
                                </p:cTn>
                              </p:par>
                              <p:par>
                                <p:cTn id="22" presetID="2" presetClass="entr" presetSubtype="2"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1+#ppt_w/2"/>
                                          </p:val>
                                        </p:tav>
                                        <p:tav tm="100000">
                                          <p:val>
                                            <p:strVal val="#ppt_x"/>
                                          </p:val>
                                        </p:tav>
                                      </p:tavLst>
                                    </p:anim>
                                    <p:anim calcmode="lin" valueType="num">
                                      <p:cBhvr additive="base">
                                        <p:cTn id="25" dur="10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1000" fill="hold"/>
                                        <p:tgtEl>
                                          <p:spTgt spid="7"/>
                                        </p:tgtEl>
                                        <p:attrNameLst>
                                          <p:attrName>ppt_x</p:attrName>
                                        </p:attrNameLst>
                                      </p:cBhvr>
                                      <p:tavLst>
                                        <p:tav tm="0">
                                          <p:val>
                                            <p:strVal val="1+#ppt_w/2"/>
                                          </p:val>
                                        </p:tav>
                                        <p:tav tm="100000">
                                          <p:val>
                                            <p:strVal val="#ppt_x"/>
                                          </p:val>
                                        </p:tav>
                                      </p:tavLst>
                                    </p:anim>
                                    <p:anim calcmode="lin" valueType="num">
                                      <p:cBhvr additive="base">
                                        <p:cTn id="29"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928FF47E-ECE2-4284-A2D0-30F78A2702F0}"/>
              </a:ext>
            </a:extLst>
          </p:cNvPr>
          <p:cNvPicPr>
            <a:picLocks noChangeAspect="1"/>
          </p:cNvPicPr>
          <p:nvPr/>
        </p:nvPicPr>
        <p:blipFill rotWithShape="1">
          <a:blip r:embed="rId3"/>
          <a:srcRect b="4869"/>
          <a:stretch/>
        </p:blipFill>
        <p:spPr>
          <a:xfrm>
            <a:off x="0" y="0"/>
            <a:ext cx="9144018" cy="5145088"/>
          </a:xfrm>
          <a:prstGeom prst="rect">
            <a:avLst/>
          </a:prstGeom>
        </p:spPr>
      </p:pic>
      <p:sp>
        <p:nvSpPr>
          <p:cNvPr id="13" name="TextBox 7"/>
          <p:cNvSpPr>
            <a:spLocks noChangeArrowheads="1"/>
          </p:cNvSpPr>
          <p:nvPr/>
        </p:nvSpPr>
        <p:spPr bwMode="auto">
          <a:xfrm>
            <a:off x="4948680" y="1937693"/>
            <a:ext cx="35514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50" dirty="0">
                <a:solidFill>
                  <a:schemeClr val="accent4"/>
                </a:solidFill>
                <a:latin typeface="微软雅黑" pitchFamily="34" charset="-122"/>
                <a:ea typeface="微软雅黑" pitchFamily="34" charset="-122"/>
                <a:sym typeface="微软雅黑" pitchFamily="34" charset="-122"/>
              </a:rPr>
              <a:t>汇报</a:t>
            </a:r>
            <a:r>
              <a:rPr lang="zh-CN" altLang="en-US" sz="1050">
                <a:solidFill>
                  <a:schemeClr val="accent4"/>
                </a:solidFill>
                <a:latin typeface="微软雅黑" pitchFamily="34" charset="-122"/>
                <a:ea typeface="微软雅黑" pitchFamily="34" charset="-122"/>
                <a:sym typeface="微软雅黑" pitchFamily="34" charset="-122"/>
              </a:rPr>
              <a:t>人</a:t>
            </a:r>
            <a:r>
              <a:rPr lang="zh-CN" altLang="en-US" sz="1050" smtClean="0">
                <a:solidFill>
                  <a:schemeClr val="accent4"/>
                </a:solidFill>
                <a:latin typeface="微软雅黑" pitchFamily="34" charset="-122"/>
                <a:ea typeface="微软雅黑" pitchFamily="34" charset="-122"/>
                <a:sym typeface="微软雅黑" pitchFamily="34" charset="-122"/>
              </a:rPr>
              <a:t>：</a:t>
            </a:r>
            <a:r>
              <a:rPr lang="zh-CN" altLang="en-US" sz="1050">
                <a:solidFill>
                  <a:schemeClr val="accent4"/>
                </a:solidFill>
                <a:latin typeface="微软雅黑" pitchFamily="34" charset="-122"/>
                <a:ea typeface="微软雅黑" pitchFamily="34" charset="-122"/>
                <a:sym typeface="微软雅黑" pitchFamily="34" charset="-122"/>
              </a:rPr>
              <a:t>泡泡糖</a:t>
            </a:r>
            <a:r>
              <a:rPr lang="en-US" altLang="zh-CN" sz="1050">
                <a:solidFill>
                  <a:schemeClr val="accent4"/>
                </a:solidFill>
                <a:latin typeface="微软雅黑" pitchFamily="34" charset="-122"/>
                <a:ea typeface="微软雅黑" pitchFamily="34" charset="-122"/>
                <a:sym typeface="微软雅黑" pitchFamily="34" charset="-122"/>
              </a:rPr>
              <a:t>PPT</a:t>
            </a:r>
            <a:r>
              <a:rPr lang="zh-CN" altLang="en-US" sz="1050" smtClean="0">
                <a:solidFill>
                  <a:schemeClr val="accent4"/>
                </a:solidFill>
                <a:latin typeface="微软雅黑" pitchFamily="34" charset="-122"/>
                <a:ea typeface="微软雅黑" pitchFamily="34" charset="-122"/>
                <a:sym typeface="微软雅黑" pitchFamily="34" charset="-122"/>
              </a:rPr>
              <a:t>      </a:t>
            </a:r>
            <a:r>
              <a:rPr lang="zh-CN" altLang="en-US" sz="1050" dirty="0">
                <a:solidFill>
                  <a:schemeClr val="accent4"/>
                </a:solidFill>
                <a:latin typeface="微软雅黑" pitchFamily="34" charset="-122"/>
                <a:ea typeface="微软雅黑" pitchFamily="34" charset="-122"/>
                <a:sym typeface="微软雅黑" pitchFamily="34" charset="-122"/>
              </a:rPr>
              <a:t>时间：</a:t>
            </a:r>
            <a:r>
              <a:rPr lang="en-US" altLang="zh-CN" sz="1050" dirty="0">
                <a:solidFill>
                  <a:schemeClr val="accent4"/>
                </a:solidFill>
                <a:latin typeface="微软雅黑" pitchFamily="34" charset="-122"/>
                <a:ea typeface="微软雅黑" pitchFamily="34" charset="-122"/>
                <a:sym typeface="微软雅黑" pitchFamily="34" charset="-122"/>
              </a:rPr>
              <a:t>2018</a:t>
            </a:r>
            <a:r>
              <a:rPr lang="zh-CN" altLang="en-US" sz="1050" dirty="0">
                <a:solidFill>
                  <a:schemeClr val="accent4"/>
                </a:solidFill>
                <a:latin typeface="微软雅黑" pitchFamily="34" charset="-122"/>
                <a:ea typeface="微软雅黑" pitchFamily="34" charset="-122"/>
                <a:sym typeface="微软雅黑" pitchFamily="34" charset="-122"/>
              </a:rPr>
              <a:t>年</a:t>
            </a:r>
            <a:r>
              <a:rPr lang="en-US" altLang="zh-CN" sz="1050" dirty="0">
                <a:solidFill>
                  <a:schemeClr val="accent4"/>
                </a:solidFill>
                <a:latin typeface="微软雅黑" pitchFamily="34" charset="-122"/>
                <a:ea typeface="微软雅黑" pitchFamily="34" charset="-122"/>
                <a:sym typeface="微软雅黑" pitchFamily="34" charset="-122"/>
              </a:rPr>
              <a:t>x</a:t>
            </a:r>
            <a:r>
              <a:rPr lang="zh-CN" altLang="en-US" sz="1050" dirty="0">
                <a:solidFill>
                  <a:schemeClr val="accent4"/>
                </a:solidFill>
                <a:latin typeface="微软雅黑" pitchFamily="34" charset="-122"/>
                <a:ea typeface="微软雅黑" pitchFamily="34" charset="-122"/>
                <a:sym typeface="微软雅黑" pitchFamily="34" charset="-122"/>
              </a:rPr>
              <a:t>月</a:t>
            </a:r>
            <a:r>
              <a:rPr lang="en-US" altLang="zh-CN" sz="1050" dirty="0">
                <a:solidFill>
                  <a:schemeClr val="accent4"/>
                </a:solidFill>
                <a:latin typeface="微软雅黑" pitchFamily="34" charset="-122"/>
                <a:ea typeface="微软雅黑" pitchFamily="34" charset="-122"/>
                <a:sym typeface="微软雅黑" pitchFamily="34" charset="-122"/>
              </a:rPr>
              <a:t>x</a:t>
            </a:r>
            <a:r>
              <a:rPr lang="zh-CN" altLang="en-US" sz="1050" dirty="0">
                <a:solidFill>
                  <a:schemeClr val="accent4"/>
                </a:solidFill>
                <a:latin typeface="微软雅黑" pitchFamily="34" charset="-122"/>
                <a:ea typeface="微软雅黑" pitchFamily="34" charset="-122"/>
                <a:sym typeface="微软雅黑" pitchFamily="34" charset="-122"/>
              </a:rPr>
              <a:t>日</a:t>
            </a:r>
          </a:p>
        </p:txBody>
      </p:sp>
      <p:sp>
        <p:nvSpPr>
          <p:cNvPr id="12" name="矩形 11"/>
          <p:cNvSpPr/>
          <p:nvPr/>
        </p:nvSpPr>
        <p:spPr>
          <a:xfrm>
            <a:off x="3288784" y="618528"/>
            <a:ext cx="5695790" cy="646331"/>
          </a:xfrm>
          <a:prstGeom prst="rect">
            <a:avLst/>
          </a:prstGeom>
        </p:spPr>
        <p:txBody>
          <a:bodyPr wrap="none">
            <a:spAutoFit/>
          </a:bodyPr>
          <a:lstStyle/>
          <a:p>
            <a:pPr>
              <a:defRPr/>
            </a:pPr>
            <a:r>
              <a:rPr lang="zh-CN" altLang="en-US" sz="3600" b="1" spc="300" dirty="0">
                <a:solidFill>
                  <a:schemeClr val="accent1"/>
                </a:solidFill>
                <a:latin typeface="微软雅黑" pitchFamily="34" charset="-122"/>
                <a:ea typeface="微软雅黑" pitchFamily="34" charset="-122"/>
                <a:sym typeface="微软雅黑" pitchFamily="34" charset="-122"/>
              </a:rPr>
              <a:t>演讲完毕  谢谢您的观看</a:t>
            </a:r>
          </a:p>
        </p:txBody>
      </p:sp>
      <p:grpSp>
        <p:nvGrpSpPr>
          <p:cNvPr id="5" name="组合 45"/>
          <p:cNvGrpSpPr/>
          <p:nvPr/>
        </p:nvGrpSpPr>
        <p:grpSpPr>
          <a:xfrm>
            <a:off x="3185828" y="1457428"/>
            <a:ext cx="5958172" cy="276871"/>
            <a:chOff x="2002264" y="3469362"/>
            <a:chExt cx="8187473" cy="369162"/>
          </a:xfrm>
        </p:grpSpPr>
        <p:sp>
          <p:nvSpPr>
            <p:cNvPr id="6" name="矩形 17"/>
            <p:cNvSpPr>
              <a:spLocks noChangeArrowheads="1"/>
            </p:cNvSpPr>
            <p:nvPr/>
          </p:nvSpPr>
          <p:spPr bwMode="auto">
            <a:xfrm>
              <a:off x="3898037" y="3469362"/>
              <a:ext cx="4395930" cy="36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r>
                <a:rPr lang="zh-CN" altLang="en-US" sz="1199" b="1" dirty="0">
                  <a:solidFill>
                    <a:schemeClr val="accent4"/>
                  </a:solidFill>
                  <a:latin typeface="微软雅黑" pitchFamily="34" charset="-122"/>
                  <a:ea typeface="微软雅黑" pitchFamily="34" charset="-122"/>
                  <a:sym typeface="微软雅黑" pitchFamily="34" charset="-122"/>
                </a:rPr>
                <a:t>适用于工程项目</a:t>
              </a:r>
              <a:r>
                <a:rPr lang="en-US" altLang="zh-CN" sz="1199" b="1" dirty="0">
                  <a:solidFill>
                    <a:schemeClr val="accent4"/>
                  </a:solidFill>
                  <a:latin typeface="微软雅黑" pitchFamily="34" charset="-122"/>
                  <a:ea typeface="微软雅黑" pitchFamily="34" charset="-122"/>
                  <a:sym typeface="微软雅黑" pitchFamily="34" charset="-122"/>
                </a:rPr>
                <a:t>/</a:t>
              </a:r>
              <a:r>
                <a:rPr lang="zh-CN" altLang="en-US" sz="1199" b="1" dirty="0">
                  <a:solidFill>
                    <a:schemeClr val="accent4"/>
                  </a:solidFill>
                  <a:latin typeface="微软雅黑" pitchFamily="34" charset="-122"/>
                  <a:ea typeface="微软雅黑" pitchFamily="34" charset="-122"/>
                  <a:sym typeface="微软雅黑" pitchFamily="34" charset="-122"/>
                </a:rPr>
                <a:t>策划方案</a:t>
              </a:r>
              <a:r>
                <a:rPr lang="en-US" altLang="zh-CN" sz="1199" b="1" dirty="0">
                  <a:solidFill>
                    <a:schemeClr val="accent4"/>
                  </a:solidFill>
                  <a:latin typeface="微软雅黑" pitchFamily="34" charset="-122"/>
                  <a:ea typeface="微软雅黑" pitchFamily="34" charset="-122"/>
                  <a:sym typeface="微软雅黑" pitchFamily="34" charset="-122"/>
                </a:rPr>
                <a:t>/</a:t>
              </a:r>
              <a:r>
                <a:rPr lang="zh-CN" altLang="en-US" sz="1199" b="1" dirty="0">
                  <a:solidFill>
                    <a:schemeClr val="accent4"/>
                  </a:solidFill>
                  <a:latin typeface="微软雅黑" pitchFamily="34" charset="-122"/>
                  <a:ea typeface="微软雅黑" pitchFamily="34" charset="-122"/>
                  <a:sym typeface="微软雅黑" pitchFamily="34" charset="-122"/>
                </a:rPr>
                <a:t>工作汇报等</a:t>
              </a:r>
              <a:endParaRPr lang="zh-CN" altLang="en-US" sz="1199" b="1" dirty="0">
                <a:solidFill>
                  <a:schemeClr val="accent4"/>
                </a:solidFill>
                <a:latin typeface="ITC Avant Garde Std Bk" panose="020B0502020202020204" pitchFamily="34" charset="0"/>
              </a:endParaRPr>
            </a:p>
          </p:txBody>
        </p:sp>
        <p:cxnSp>
          <p:nvCxnSpPr>
            <p:cNvPr id="7" name="直接连接符 6"/>
            <p:cNvCxnSpPr/>
            <p:nvPr/>
          </p:nvCxnSpPr>
          <p:spPr bwMode="auto">
            <a:xfrm>
              <a:off x="2002264" y="3609064"/>
              <a:ext cx="1769599" cy="0"/>
            </a:xfrm>
            <a:prstGeom prst="line">
              <a:avLst/>
            </a:prstGeom>
            <a:noFill/>
            <a:ln w="12700" cap="flat" cmpd="sng" algn="ctr">
              <a:solidFill>
                <a:schemeClr val="accent4"/>
              </a:solidFill>
              <a:prstDash val="solid"/>
            </a:ln>
            <a:effectLst/>
          </p:spPr>
        </p:cxnSp>
        <p:cxnSp>
          <p:nvCxnSpPr>
            <p:cNvPr id="8" name="直接连接符 7"/>
            <p:cNvCxnSpPr/>
            <p:nvPr/>
          </p:nvCxnSpPr>
          <p:spPr bwMode="auto">
            <a:xfrm>
              <a:off x="8420138" y="3609064"/>
              <a:ext cx="1769599" cy="0"/>
            </a:xfrm>
            <a:prstGeom prst="line">
              <a:avLst/>
            </a:prstGeom>
            <a:noFill/>
            <a:ln w="12700" cap="flat" cmpd="sng" algn="ctr">
              <a:solidFill>
                <a:schemeClr val="accent4"/>
              </a:solidFill>
              <a:prstDash val="solid"/>
            </a:ln>
            <a:effectLst/>
          </p:spPr>
        </p:cxnSp>
      </p:grpSp>
    </p:spTree>
    <p:extLst>
      <p:ext uri="{BB962C8B-B14F-4D97-AF65-F5344CB8AC3E}">
        <p14:creationId xmlns:p14="http://schemas.microsoft.com/office/powerpoint/2010/main" val="1706418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wind"/>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2"/>
                                        </p:tgtEl>
                                        <p:attrNameLst>
                                          <p:attrName>ppt_y</p:attrName>
                                        </p:attrNameLst>
                                      </p:cBhvr>
                                      <p:tavLst>
                                        <p:tav tm="0">
                                          <p:val>
                                            <p:strVal val="#ppt_y"/>
                                          </p:val>
                                        </p:tav>
                                        <p:tav tm="100000">
                                          <p:val>
                                            <p:strVal val="#ppt_y"/>
                                          </p:val>
                                        </p:tav>
                                      </p:tavLst>
                                    </p:anim>
                                    <p:anim calcmode="lin" valueType="num">
                                      <p:cBhvr>
                                        <p:cTn id="1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2"/>
                                        </p:tgtEl>
                                      </p:cBhvr>
                                    </p:animEffect>
                                  </p:childTnLst>
                                </p:cTn>
                              </p:par>
                            </p:childTnLst>
                          </p:cTn>
                        </p:par>
                        <p:par>
                          <p:cTn id="18" fill="hold">
                            <p:stCondLst>
                              <p:cond delay="1950"/>
                            </p:stCondLst>
                            <p:childTnLst>
                              <p:par>
                                <p:cTn id="19" presetID="16" presetClass="entr" presetSubtype="2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900"/>
                                        <p:tgtEl>
                                          <p:spTgt spid="5"/>
                                        </p:tgtEl>
                                      </p:cBhvr>
                                    </p:animEffect>
                                  </p:childTnLst>
                                </p:cTn>
                              </p:par>
                            </p:childTnLst>
                          </p:cTn>
                        </p:par>
                        <p:par>
                          <p:cTn id="22" fill="hold">
                            <p:stCondLst>
                              <p:cond delay="2850"/>
                            </p:stCondLst>
                            <p:childTnLst>
                              <p:par>
                                <p:cTn id="23" presetID="52" presetClass="entr" presetSubtype="0" fill="hold" grpId="0" nodeType="afterEffect">
                                  <p:stCondLst>
                                    <p:cond delay="0"/>
                                  </p:stCondLst>
                                  <p:iterate type="lt">
                                    <p:tmPct val="10000"/>
                                  </p:iterate>
                                  <p:childTnLst>
                                    <p:set>
                                      <p:cBhvr>
                                        <p:cTn id="24" dur="1" fill="hold">
                                          <p:stCondLst>
                                            <p:cond delay="0"/>
                                          </p:stCondLst>
                                        </p:cTn>
                                        <p:tgtEl>
                                          <p:spTgt spid="13"/>
                                        </p:tgtEl>
                                        <p:attrNameLst>
                                          <p:attrName>style.visibility</p:attrName>
                                        </p:attrNameLst>
                                      </p:cBhvr>
                                      <p:to>
                                        <p:strVal val="visible"/>
                                      </p:to>
                                    </p:set>
                                    <p:animScale>
                                      <p:cBhvr>
                                        <p:cTn id="25"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500" decel="50000" fill="hold">
                                          <p:stCondLst>
                                            <p:cond delay="0"/>
                                          </p:stCondLst>
                                        </p:cTn>
                                        <p:tgtEl>
                                          <p:spTgt spid="13"/>
                                        </p:tgtEl>
                                        <p:attrNameLst>
                                          <p:attrName>ppt_x</p:attrName>
                                          <p:attrName>ppt_y</p:attrName>
                                        </p:attrNameLst>
                                      </p:cBhvr>
                                    </p:animMotion>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839">
      <a:dk1>
        <a:sysClr val="windowText" lastClr="000000"/>
      </a:dk1>
      <a:lt1>
        <a:sysClr val="window" lastClr="FFFFFF"/>
      </a:lt1>
      <a:dk2>
        <a:srgbClr val="44546A"/>
      </a:dk2>
      <a:lt2>
        <a:srgbClr val="E7E6E6"/>
      </a:lt2>
      <a:accent1>
        <a:srgbClr val="E42426"/>
      </a:accent1>
      <a:accent2>
        <a:srgbClr val="FCAB1A"/>
      </a:accent2>
      <a:accent3>
        <a:srgbClr val="E44B10"/>
      </a:accent3>
      <a:accent4>
        <a:srgbClr val="678104"/>
      </a:accent4>
      <a:accent5>
        <a:srgbClr val="E42426"/>
      </a:accent5>
      <a:accent6>
        <a:srgbClr val="FCAB1A"/>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277</TotalTime>
  <Words>2731</Words>
  <Application>Microsoft Office PowerPoint</Application>
  <PresentationFormat>自定义</PresentationFormat>
  <Paragraphs>207</Paragraphs>
  <Slides>24</Slides>
  <Notes>17</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Clear Sans</vt:lpstr>
      <vt:lpstr>Glegoo</vt:lpstr>
      <vt:lpstr>Helvetica Light</vt:lpstr>
      <vt:lpstr>ITC Avant Garde Std Bk</vt:lpstr>
      <vt:lpstr>Lato Light</vt:lpstr>
      <vt:lpstr>Mission Gothic Regular</vt:lpstr>
      <vt:lpstr>Open Sans</vt:lpstr>
      <vt:lpstr>Open Sans Light</vt:lpstr>
      <vt:lpstr>等线</vt:lpstr>
      <vt:lpstr>等线 Light</vt:lpstr>
      <vt:lpstr>宋体</vt:lpstr>
      <vt:lpstr>微软雅黑</vt:lpstr>
      <vt:lpstr>微软雅黑 Light</vt:lpstr>
      <vt:lpstr>Aharoni</vt:lpstr>
      <vt:lpstr>Arial</vt:lpstr>
      <vt:lpstr>Calibri</vt:lpstr>
      <vt:lpstr>Calibri Light</vt:lpstr>
      <vt:lpstr>Corbel</vt:lpstr>
      <vt:lpstr>Impact</vt:lpstr>
      <vt:lpstr>IrisUPC</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136</cp:revision>
  <dcterms:created xsi:type="dcterms:W3CDTF">2017-06-22T11:55:54Z</dcterms:created>
  <dcterms:modified xsi:type="dcterms:W3CDTF">2018-03-27T01:40:21Z</dcterms:modified>
</cp:coreProperties>
</file>